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6" autoAdjust="0"/>
  </p:normalViewPr>
  <p:slideViewPr>
    <p:cSldViewPr>
      <p:cViewPr varScale="1">
        <p:scale>
          <a:sx n="80" d="100"/>
          <a:sy n="80" d="100"/>
        </p:scale>
        <p:origin x="-16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9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D548-E69D-44A4-BE3C-81AB2D00A94E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0199-5DD0-4412-829F-28B2FCBA69C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D548-E69D-44A4-BE3C-81AB2D00A94E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0199-5DD0-4412-829F-28B2FCBA69C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D548-E69D-44A4-BE3C-81AB2D00A94E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0199-5DD0-4412-829F-28B2FCBA69C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D548-E69D-44A4-BE3C-81AB2D00A94E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0199-5DD0-4412-829F-28B2FCBA69C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D548-E69D-44A4-BE3C-81AB2D00A94E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0199-5DD0-4412-829F-28B2FCBA69C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D548-E69D-44A4-BE3C-81AB2D00A94E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0199-5DD0-4412-829F-28B2FCBA69C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D548-E69D-44A4-BE3C-81AB2D00A94E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0199-5DD0-4412-829F-28B2FCBA69C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D548-E69D-44A4-BE3C-81AB2D00A94E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0199-5DD0-4412-829F-28B2FCBA69C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D548-E69D-44A4-BE3C-81AB2D00A94E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0199-5DD0-4412-829F-28B2FCBA69C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D548-E69D-44A4-BE3C-81AB2D00A94E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0199-5DD0-4412-829F-28B2FCBA69C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D548-E69D-44A4-BE3C-81AB2D00A94E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0199-5DD0-4412-829F-28B2FCBA69C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CD548-E69D-44A4-BE3C-81AB2D00A94E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20199-5DD0-4412-829F-28B2FCBA69C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ARDHILL1@AO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ARDHILL1@AOL.COM" TargetMode="External"/><Relationship Id="rId2" Type="http://schemas.openxmlformats.org/officeDocument/2006/relationships/hyperlink" Target="mailto:dpark2@NIU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NIU OMIS 259 8/30/21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ACHIEVING MY GOALS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WE HAD HELP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HOWARD HILL,CPA</a:t>
            </a:r>
          </a:p>
          <a:p>
            <a:r>
              <a:rPr lang="en-US" dirty="0" smtClean="0">
                <a:hlinkClick r:id="rId2"/>
              </a:rPr>
              <a:t>CARDHILL1@AOL.COM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933450"/>
          </a:xfrm>
        </p:spPr>
        <p:txBody>
          <a:bodyPr/>
          <a:lstStyle/>
          <a:p>
            <a:r>
              <a:rPr lang="en-US" dirty="0" smtClean="0"/>
              <a:t>I LOVE NIU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47800"/>
            <a:ext cx="6400800" cy="4191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WHO AM I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WHERE ARE WE FROM QUESTION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IT IS A UNIVERSITY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DIVERSITY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GET TO KNOW YOUR CLASSMATES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LEARN FROM EACH OTHER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AVOID CULTURAL PRISION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/>
          <a:lstStyle/>
          <a:p>
            <a:r>
              <a:rPr lang="en-US" dirty="0" smtClean="0"/>
              <a:t>I AM FROM CHICAGO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7239000" cy="4495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-</a:t>
            </a:r>
            <a:r>
              <a:rPr lang="en-US" smtClean="0">
                <a:solidFill>
                  <a:srgbClr val="00B050"/>
                </a:solidFill>
              </a:rPr>
              <a:t>MOTTO-WORK HARD, </a:t>
            </a:r>
            <a:r>
              <a:rPr lang="en-US" dirty="0" smtClean="0">
                <a:solidFill>
                  <a:srgbClr val="00B050"/>
                </a:solidFill>
              </a:rPr>
              <a:t>PLAY HARD   POSITVELY CHANGE THE WORLD!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-I HAD HELP YOU  DO TOO!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-FAMILY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-COMMUNITY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-TEACHERS/COACHES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-PULITZER PRIZE AND BOXING QUESTIONS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-NIU EXPERIENCE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1470025"/>
          </a:xfrm>
        </p:spPr>
        <p:txBody>
          <a:bodyPr/>
          <a:lstStyle/>
          <a:p>
            <a:r>
              <a:rPr lang="en-US" dirty="0" smtClean="0"/>
              <a:t>THINGS TO KNOW AS FRESHMAN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8153400" cy="5105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-</a:t>
            </a:r>
            <a:r>
              <a:rPr lang="en-US" dirty="0" smtClean="0">
                <a:solidFill>
                  <a:srgbClr val="00B050"/>
                </a:solidFill>
              </a:rPr>
              <a:t>READ THE MATERIAL B4 YOU GO TO CLASS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-STUDY 3 TO 4 HOURS A DAY 7 DAYS A WEEK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-USE TUTOURING/MENTORING/OFFICE HOURS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-DON’T TAKE TOO MANY HOURS AT ONCE!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-DON’T GO DOWN DRUG/ALCOHOL PATH! 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-JUNIOR COLLEGE/ONLINE/SUMMER SCHOOL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-GET INVOLVED IN CAMPUS ACTIVITIES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-BE AROUND ONLY POSITVE PEOPLE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-WORK HARD AND SMART!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-CONTRIBUTE TIME TO THE NIU COMMUNITY!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28601"/>
            <a:ext cx="7391400" cy="1219199"/>
          </a:xfrm>
        </p:spPr>
        <p:txBody>
          <a:bodyPr/>
          <a:lstStyle/>
          <a:p>
            <a:r>
              <a:rPr lang="en-US" dirty="0" smtClean="0"/>
              <a:t>THINGS TO KNOW FOR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-</a:t>
            </a:r>
            <a:r>
              <a:rPr lang="en-US" dirty="0" smtClean="0">
                <a:solidFill>
                  <a:srgbClr val="00B050"/>
                </a:solidFill>
              </a:rPr>
              <a:t>SHOW UP ON TIME EVERYDAY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-LISTEN AND LEARN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rgbClr val="00B050"/>
                </a:solidFill>
              </a:rPr>
              <a:t>BE PASSIONATE ABOUT YOUR PROFESSION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rgbClr val="00B050"/>
                </a:solidFill>
              </a:rPr>
              <a:t>BE PROFESSIONAL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rgbClr val="00B050"/>
                </a:solidFill>
              </a:rPr>
              <a:t>BE PERSONABLE WITH STAFF &amp; CLIENTS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rgbClr val="00B050"/>
                </a:solidFill>
              </a:rPr>
              <a:t>DETAIL ORIENTED</a:t>
            </a:r>
          </a:p>
          <a:p>
            <a:pPr algn="l">
              <a:buFontTx/>
              <a:buChar char="-"/>
            </a:pPr>
            <a:r>
              <a:rPr lang="en-US" dirty="0" smtClean="0">
                <a:solidFill>
                  <a:srgbClr val="00B050"/>
                </a:solidFill>
              </a:rPr>
              <a:t>BE INTECLLETUALLY CURIOUS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-BRING HELPFUL AND INOVATIVE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-GET EDUCATION AND CERTIFICATIONS AND GROW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-TAKE OWERNSHIP OF THE JOB</a:t>
            </a:r>
          </a:p>
          <a:p>
            <a:pPr algn="l">
              <a:buFontTx/>
              <a:buChar char="-"/>
            </a:pPr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5438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KEYS TO SUCCESS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838200"/>
            <a:ext cx="8077200" cy="56388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/>
              <a:t>-</a:t>
            </a:r>
            <a:r>
              <a:rPr lang="en-US" dirty="0" smtClean="0">
                <a:solidFill>
                  <a:srgbClr val="00B050"/>
                </a:solidFill>
              </a:rPr>
              <a:t>KNOW WHO YOU ARE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-HAVE YOUR OWN AGENDA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-HAVE A PLAN AND SET GOALS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-WORK YOUR PLAN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-WORKHARD AND SMART AND CHALLENGE YOURSELF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-EDUCATION AND CERTIFICATION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-HAVE VISION AND FORESIGHT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-AWARENESS – BE WOKE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-BE PASSIONATE ABOUT YOUR WORK AND DREAM BIG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-BE POSITIVE-MENTALLY/PHYSICALLY/SPRITUALLY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-HOW DO YOU RESPOND WHEN THINGS GO WRONG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-ALWAYS HAVE A POSITVE MIND AND FRIENDS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-BEST THINGS IN LIFE YOU CANNOT SEE OR TOUCH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"/>
            <a:ext cx="8153400" cy="2133599"/>
          </a:xfrm>
        </p:spPr>
        <p:txBody>
          <a:bodyPr>
            <a:normAutofit/>
          </a:bodyPr>
          <a:lstStyle/>
          <a:p>
            <a:r>
              <a:rPr lang="en-US" dirty="0" smtClean="0"/>
              <a:t>NIU COLLEGE OF BUSINESS BLACK ALUMNI MENTORING PROGRAM AND ADVIOSRY BOARD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/>
          <a:lstStyle/>
          <a:p>
            <a:r>
              <a:rPr lang="en-US" dirty="0" smtClean="0"/>
              <a:t>DEAN DAEWOO PARK</a:t>
            </a:r>
          </a:p>
          <a:p>
            <a:r>
              <a:rPr lang="en-US" dirty="0" smtClean="0">
                <a:hlinkClick r:id="rId2"/>
              </a:rPr>
              <a:t>dpark2@NIU.EDU</a:t>
            </a:r>
            <a:endParaRPr lang="en-US" dirty="0" smtClean="0"/>
          </a:p>
          <a:p>
            <a:r>
              <a:rPr lang="en-US" dirty="0" smtClean="0"/>
              <a:t>HOWARD HILL,CPA</a:t>
            </a:r>
          </a:p>
          <a:p>
            <a:r>
              <a:rPr lang="en-US" dirty="0" smtClean="0">
                <a:hlinkClick r:id="rId3"/>
              </a:rPr>
              <a:t>      CARDHILL1@AOL.COM</a:t>
            </a:r>
            <a:r>
              <a:rPr lang="en-US" dirty="0" smtClean="0"/>
              <a:t>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4549</TotalTime>
  <Words>309</Words>
  <Application>Microsoft Office PowerPoint</Application>
  <PresentationFormat>On-screen Show (4:3)</PresentationFormat>
  <Paragraphs>219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NIU OMIS 259 8/30/21 </vt:lpstr>
      <vt:lpstr>I LOVE NIU</vt:lpstr>
      <vt:lpstr>I AM FROM CHICAGO</vt:lpstr>
      <vt:lpstr>THINGS TO KNOW AS FRESHMAN</vt:lpstr>
      <vt:lpstr>THINGS TO KNOW FOR WORK</vt:lpstr>
      <vt:lpstr>KEYS TO SUCCESS</vt:lpstr>
      <vt:lpstr>NIU COLLEGE OF BUSINESS BLACK ALUMNI MENTORING PROGRAM AND ADVIOSRY BOARD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NIU OMIS 259 8/30/21</dc:title>
  <dc:creator>Howard</dc:creator>
  <cp:lastModifiedBy>Howard</cp:lastModifiedBy>
  <cp:revision>419</cp:revision>
  <dcterms:created xsi:type="dcterms:W3CDTF">2021-08-26T23:43:14Z</dcterms:created>
  <dcterms:modified xsi:type="dcterms:W3CDTF">2021-08-30T03:32:39Z</dcterms:modified>
</cp:coreProperties>
</file>