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720" r:id="rId4"/>
    <p:sldMasterId id="2147483730" r:id="rId5"/>
    <p:sldMasterId id="2147483740" r:id="rId6"/>
    <p:sldMasterId id="2147483750" r:id="rId7"/>
    <p:sldMasterId id="2147483760" r:id="rId8"/>
  </p:sldMasterIdLst>
  <p:notesMasterIdLst>
    <p:notesMasterId r:id="rId58"/>
  </p:notesMasterIdLst>
  <p:handoutMasterIdLst>
    <p:handoutMasterId r:id="rId59"/>
  </p:handoutMasterIdLst>
  <p:sldIdLst>
    <p:sldId id="359" r:id="rId9"/>
    <p:sldId id="280" r:id="rId10"/>
    <p:sldId id="281" r:id="rId11"/>
    <p:sldId id="329" r:id="rId12"/>
    <p:sldId id="300" r:id="rId13"/>
    <p:sldId id="282" r:id="rId14"/>
    <p:sldId id="332" r:id="rId15"/>
    <p:sldId id="339" r:id="rId16"/>
    <p:sldId id="283" r:id="rId17"/>
    <p:sldId id="284" r:id="rId18"/>
    <p:sldId id="330" r:id="rId19"/>
    <p:sldId id="331" r:id="rId20"/>
    <p:sldId id="286" r:id="rId21"/>
    <p:sldId id="287" r:id="rId22"/>
    <p:sldId id="288" r:id="rId23"/>
    <p:sldId id="289" r:id="rId24"/>
    <p:sldId id="292" r:id="rId25"/>
    <p:sldId id="333" r:id="rId26"/>
    <p:sldId id="328" r:id="rId27"/>
    <p:sldId id="357" r:id="rId28"/>
    <p:sldId id="358" r:id="rId29"/>
    <p:sldId id="299" r:id="rId30"/>
    <p:sldId id="301" r:id="rId31"/>
    <p:sldId id="302" r:id="rId32"/>
    <p:sldId id="326" r:id="rId33"/>
    <p:sldId id="327" r:id="rId34"/>
    <p:sldId id="308" r:id="rId35"/>
    <p:sldId id="309" r:id="rId36"/>
    <p:sldId id="334" r:id="rId37"/>
    <p:sldId id="335" r:id="rId38"/>
    <p:sldId id="313" r:id="rId39"/>
    <p:sldId id="314" r:id="rId40"/>
    <p:sldId id="315" r:id="rId41"/>
    <p:sldId id="316" r:id="rId42"/>
    <p:sldId id="320" r:id="rId43"/>
    <p:sldId id="319" r:id="rId44"/>
    <p:sldId id="340" r:id="rId45"/>
    <p:sldId id="341" r:id="rId46"/>
    <p:sldId id="342" r:id="rId47"/>
    <p:sldId id="343" r:id="rId48"/>
    <p:sldId id="344" r:id="rId49"/>
    <p:sldId id="345" r:id="rId50"/>
    <p:sldId id="346" r:id="rId51"/>
    <p:sldId id="347" r:id="rId52"/>
    <p:sldId id="348" r:id="rId53"/>
    <p:sldId id="349" r:id="rId54"/>
    <p:sldId id="353" r:id="rId55"/>
    <p:sldId id="355" r:id="rId56"/>
    <p:sldId id="351" r:id="rId57"/>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0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98" d="100"/>
          <a:sy n="98" d="100"/>
        </p:scale>
        <p:origin x="36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156"/>
    </p:cViewPr>
  </p:sorterViewPr>
  <p:notesViewPr>
    <p:cSldViewPr>
      <p:cViewPr varScale="1">
        <p:scale>
          <a:sx n="27" d="100"/>
          <a:sy n="27" d="100"/>
        </p:scale>
        <p:origin x="-129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handoutMaster" Target="handoutMasters/handoutMaster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83AD3C-8BC4-4BFF-84B7-10E00C84925C}" type="doc">
      <dgm:prSet loTypeId="urn:microsoft.com/office/officeart/2005/8/layout/hProcess9" loCatId="process" qsTypeId="urn:microsoft.com/office/officeart/2005/8/quickstyle/simple1" qsCatId="simple" csTypeId="urn:microsoft.com/office/officeart/2005/8/colors/accent1_2" csCatId="accent1" phldr="1"/>
      <dgm:spPr/>
    </dgm:pt>
    <dgm:pt modelId="{6273F9C9-D3EA-4EAC-9B33-C5DF285B5F01}">
      <dgm:prSet phldrT="[Text]"/>
      <dgm:spPr/>
      <dgm:t>
        <a:bodyPr/>
        <a:lstStyle/>
        <a:p>
          <a:r>
            <a:rPr lang="en-US" dirty="0">
              <a:solidFill>
                <a:schemeClr val="tx1"/>
              </a:solidFill>
            </a:rPr>
            <a:t>CPU</a:t>
          </a:r>
        </a:p>
      </dgm:t>
    </dgm:pt>
    <dgm:pt modelId="{2FEF22FF-DEA8-4AB6-B928-0FF0C972180C}" type="parTrans" cxnId="{62F1B551-C1D7-452F-B603-78E836C6D765}">
      <dgm:prSet/>
      <dgm:spPr/>
      <dgm:t>
        <a:bodyPr/>
        <a:lstStyle/>
        <a:p>
          <a:endParaRPr lang="en-US"/>
        </a:p>
      </dgm:t>
    </dgm:pt>
    <dgm:pt modelId="{66221470-7E9E-417E-8390-C588D4B1FBDD}" type="sibTrans" cxnId="{62F1B551-C1D7-452F-B603-78E836C6D765}">
      <dgm:prSet/>
      <dgm:spPr/>
      <dgm:t>
        <a:bodyPr/>
        <a:lstStyle/>
        <a:p>
          <a:endParaRPr lang="en-US"/>
        </a:p>
      </dgm:t>
    </dgm:pt>
    <dgm:pt modelId="{A38109E6-D386-4B45-B323-7200EB93B535}">
      <dgm:prSet phldrT="[Text]"/>
      <dgm:spPr/>
      <dgm:t>
        <a:bodyPr/>
        <a:lstStyle/>
        <a:p>
          <a:r>
            <a:rPr lang="en-US" dirty="0">
              <a:solidFill>
                <a:schemeClr val="tx1"/>
              </a:solidFill>
            </a:rPr>
            <a:t>Operating</a:t>
          </a:r>
        </a:p>
        <a:p>
          <a:r>
            <a:rPr lang="en-US" dirty="0">
              <a:solidFill>
                <a:schemeClr val="tx1"/>
              </a:solidFill>
            </a:rPr>
            <a:t>System</a:t>
          </a:r>
        </a:p>
      </dgm:t>
    </dgm:pt>
    <dgm:pt modelId="{B8F29517-4D7C-461A-A393-E7AFAA27C791}" type="parTrans" cxnId="{6CD0B009-A3C2-4CC7-9453-569790A3A51E}">
      <dgm:prSet/>
      <dgm:spPr/>
      <dgm:t>
        <a:bodyPr/>
        <a:lstStyle/>
        <a:p>
          <a:endParaRPr lang="en-US"/>
        </a:p>
      </dgm:t>
    </dgm:pt>
    <dgm:pt modelId="{1CFFD219-B595-4E7E-A0B2-7DEBCE27BEA4}" type="sibTrans" cxnId="{6CD0B009-A3C2-4CC7-9453-569790A3A51E}">
      <dgm:prSet/>
      <dgm:spPr/>
      <dgm:t>
        <a:bodyPr/>
        <a:lstStyle/>
        <a:p>
          <a:endParaRPr lang="en-US"/>
        </a:p>
      </dgm:t>
    </dgm:pt>
    <dgm:pt modelId="{329675B5-E8C7-40AE-8247-6B9709B348A6}">
      <dgm:prSet phldrT="[Text]"/>
      <dgm:spPr/>
      <dgm:t>
        <a:bodyPr/>
        <a:lstStyle/>
        <a:p>
          <a:r>
            <a:rPr lang="en-US" dirty="0">
              <a:solidFill>
                <a:schemeClr val="tx1"/>
              </a:solidFill>
            </a:rPr>
            <a:t>Software</a:t>
          </a:r>
        </a:p>
      </dgm:t>
    </dgm:pt>
    <dgm:pt modelId="{A8734093-F788-4521-B547-B2C4FC9CC02D}" type="parTrans" cxnId="{E5758395-2EE4-42A5-9BBD-18ACB7E43ED7}">
      <dgm:prSet/>
      <dgm:spPr/>
      <dgm:t>
        <a:bodyPr/>
        <a:lstStyle/>
        <a:p>
          <a:endParaRPr lang="en-US"/>
        </a:p>
      </dgm:t>
    </dgm:pt>
    <dgm:pt modelId="{9330538D-4E64-4845-995B-0B2EAAEABB07}" type="sibTrans" cxnId="{E5758395-2EE4-42A5-9BBD-18ACB7E43ED7}">
      <dgm:prSet/>
      <dgm:spPr/>
      <dgm:t>
        <a:bodyPr/>
        <a:lstStyle/>
        <a:p>
          <a:endParaRPr lang="en-US"/>
        </a:p>
      </dgm:t>
    </dgm:pt>
    <dgm:pt modelId="{F9FC0FDD-AFEE-454F-A59F-D866C9463745}" type="pres">
      <dgm:prSet presAssocID="{9483AD3C-8BC4-4BFF-84B7-10E00C84925C}" presName="CompostProcess" presStyleCnt="0">
        <dgm:presLayoutVars>
          <dgm:dir/>
          <dgm:resizeHandles val="exact"/>
        </dgm:presLayoutVars>
      </dgm:prSet>
      <dgm:spPr/>
    </dgm:pt>
    <dgm:pt modelId="{5362E0FA-060A-4BFD-8D4F-0053A7D1D4B0}" type="pres">
      <dgm:prSet presAssocID="{9483AD3C-8BC4-4BFF-84B7-10E00C84925C}" presName="arrow" presStyleLbl="bgShp" presStyleIdx="0" presStyleCnt="1"/>
      <dgm:spPr/>
    </dgm:pt>
    <dgm:pt modelId="{50A6DACA-CD28-4DA1-8F17-97AC88A5AD65}" type="pres">
      <dgm:prSet presAssocID="{9483AD3C-8BC4-4BFF-84B7-10E00C84925C}" presName="linearProcess" presStyleCnt="0"/>
      <dgm:spPr/>
    </dgm:pt>
    <dgm:pt modelId="{67B2EF07-6AA7-4432-A193-13A7B8F16DA0}" type="pres">
      <dgm:prSet presAssocID="{6273F9C9-D3EA-4EAC-9B33-C5DF285B5F01}" presName="textNode" presStyleLbl="node1" presStyleIdx="0" presStyleCnt="3">
        <dgm:presLayoutVars>
          <dgm:bulletEnabled val="1"/>
        </dgm:presLayoutVars>
      </dgm:prSet>
      <dgm:spPr/>
      <dgm:t>
        <a:bodyPr/>
        <a:lstStyle/>
        <a:p>
          <a:endParaRPr lang="en-US"/>
        </a:p>
      </dgm:t>
    </dgm:pt>
    <dgm:pt modelId="{DC99BC30-33A9-4B4C-9062-376F7D773F9A}" type="pres">
      <dgm:prSet presAssocID="{66221470-7E9E-417E-8390-C588D4B1FBDD}" presName="sibTrans" presStyleCnt="0"/>
      <dgm:spPr/>
    </dgm:pt>
    <dgm:pt modelId="{77C08B33-CBA9-420D-94AE-D9CAF8C610E0}" type="pres">
      <dgm:prSet presAssocID="{A38109E6-D386-4B45-B323-7200EB93B535}" presName="textNode" presStyleLbl="node1" presStyleIdx="1" presStyleCnt="3">
        <dgm:presLayoutVars>
          <dgm:bulletEnabled val="1"/>
        </dgm:presLayoutVars>
      </dgm:prSet>
      <dgm:spPr/>
      <dgm:t>
        <a:bodyPr/>
        <a:lstStyle/>
        <a:p>
          <a:endParaRPr lang="en-US"/>
        </a:p>
      </dgm:t>
    </dgm:pt>
    <dgm:pt modelId="{F69CB35D-F488-438F-9A4F-EF2B5E2807C3}" type="pres">
      <dgm:prSet presAssocID="{1CFFD219-B595-4E7E-A0B2-7DEBCE27BEA4}" presName="sibTrans" presStyleCnt="0"/>
      <dgm:spPr/>
    </dgm:pt>
    <dgm:pt modelId="{CFF21D4C-C05D-41A0-9AEF-3BED9E27A3D2}" type="pres">
      <dgm:prSet presAssocID="{329675B5-E8C7-40AE-8247-6B9709B348A6}" presName="textNode" presStyleLbl="node1" presStyleIdx="2" presStyleCnt="3">
        <dgm:presLayoutVars>
          <dgm:bulletEnabled val="1"/>
        </dgm:presLayoutVars>
      </dgm:prSet>
      <dgm:spPr/>
      <dgm:t>
        <a:bodyPr/>
        <a:lstStyle/>
        <a:p>
          <a:endParaRPr lang="en-US"/>
        </a:p>
      </dgm:t>
    </dgm:pt>
  </dgm:ptLst>
  <dgm:cxnLst>
    <dgm:cxn modelId="{E87C7C72-8EC5-4242-9414-5DDADE7B3C04}" type="presOf" srcId="{A38109E6-D386-4B45-B323-7200EB93B535}" destId="{77C08B33-CBA9-420D-94AE-D9CAF8C610E0}" srcOrd="0" destOrd="0" presId="urn:microsoft.com/office/officeart/2005/8/layout/hProcess9"/>
    <dgm:cxn modelId="{6CD0B009-A3C2-4CC7-9453-569790A3A51E}" srcId="{9483AD3C-8BC4-4BFF-84B7-10E00C84925C}" destId="{A38109E6-D386-4B45-B323-7200EB93B535}" srcOrd="1" destOrd="0" parTransId="{B8F29517-4D7C-461A-A393-E7AFAA27C791}" sibTransId="{1CFFD219-B595-4E7E-A0B2-7DEBCE27BEA4}"/>
    <dgm:cxn modelId="{E5758395-2EE4-42A5-9BBD-18ACB7E43ED7}" srcId="{9483AD3C-8BC4-4BFF-84B7-10E00C84925C}" destId="{329675B5-E8C7-40AE-8247-6B9709B348A6}" srcOrd="2" destOrd="0" parTransId="{A8734093-F788-4521-B547-B2C4FC9CC02D}" sibTransId="{9330538D-4E64-4845-995B-0B2EAAEABB07}"/>
    <dgm:cxn modelId="{62F1B551-C1D7-452F-B603-78E836C6D765}" srcId="{9483AD3C-8BC4-4BFF-84B7-10E00C84925C}" destId="{6273F9C9-D3EA-4EAC-9B33-C5DF285B5F01}" srcOrd="0" destOrd="0" parTransId="{2FEF22FF-DEA8-4AB6-B928-0FF0C972180C}" sibTransId="{66221470-7E9E-417E-8390-C588D4B1FBDD}"/>
    <dgm:cxn modelId="{4E11BEC4-40A6-4C5F-BF99-32B585CBFF89}" type="presOf" srcId="{6273F9C9-D3EA-4EAC-9B33-C5DF285B5F01}" destId="{67B2EF07-6AA7-4432-A193-13A7B8F16DA0}" srcOrd="0" destOrd="0" presId="urn:microsoft.com/office/officeart/2005/8/layout/hProcess9"/>
    <dgm:cxn modelId="{A5EB6C74-01B0-4DA1-AE4D-122E7F3C455A}" type="presOf" srcId="{329675B5-E8C7-40AE-8247-6B9709B348A6}" destId="{CFF21D4C-C05D-41A0-9AEF-3BED9E27A3D2}" srcOrd="0" destOrd="0" presId="urn:microsoft.com/office/officeart/2005/8/layout/hProcess9"/>
    <dgm:cxn modelId="{4B0021C0-368F-4BD7-8931-04ACE5658D1C}" type="presOf" srcId="{9483AD3C-8BC4-4BFF-84B7-10E00C84925C}" destId="{F9FC0FDD-AFEE-454F-A59F-D866C9463745}" srcOrd="0" destOrd="0" presId="urn:microsoft.com/office/officeart/2005/8/layout/hProcess9"/>
    <dgm:cxn modelId="{DBABB658-C2E6-4D5E-A5BC-47259AC4A053}" type="presParOf" srcId="{F9FC0FDD-AFEE-454F-A59F-D866C9463745}" destId="{5362E0FA-060A-4BFD-8D4F-0053A7D1D4B0}" srcOrd="0" destOrd="0" presId="urn:microsoft.com/office/officeart/2005/8/layout/hProcess9"/>
    <dgm:cxn modelId="{6E528845-DB7B-4926-949D-B93655E73F68}" type="presParOf" srcId="{F9FC0FDD-AFEE-454F-A59F-D866C9463745}" destId="{50A6DACA-CD28-4DA1-8F17-97AC88A5AD65}" srcOrd="1" destOrd="0" presId="urn:microsoft.com/office/officeart/2005/8/layout/hProcess9"/>
    <dgm:cxn modelId="{3AC5CFE4-8E49-42CE-96E1-51C9F2F35BB6}" type="presParOf" srcId="{50A6DACA-CD28-4DA1-8F17-97AC88A5AD65}" destId="{67B2EF07-6AA7-4432-A193-13A7B8F16DA0}" srcOrd="0" destOrd="0" presId="urn:microsoft.com/office/officeart/2005/8/layout/hProcess9"/>
    <dgm:cxn modelId="{C3A85567-253B-4981-8F8A-BF5316A982D1}" type="presParOf" srcId="{50A6DACA-CD28-4DA1-8F17-97AC88A5AD65}" destId="{DC99BC30-33A9-4B4C-9062-376F7D773F9A}" srcOrd="1" destOrd="0" presId="urn:microsoft.com/office/officeart/2005/8/layout/hProcess9"/>
    <dgm:cxn modelId="{5961EDEB-AD71-4D68-B625-8D364A33ADBC}" type="presParOf" srcId="{50A6DACA-CD28-4DA1-8F17-97AC88A5AD65}" destId="{77C08B33-CBA9-420D-94AE-D9CAF8C610E0}" srcOrd="2" destOrd="0" presId="urn:microsoft.com/office/officeart/2005/8/layout/hProcess9"/>
    <dgm:cxn modelId="{E0109788-5BC6-425B-B381-8BC3D9760568}" type="presParOf" srcId="{50A6DACA-CD28-4DA1-8F17-97AC88A5AD65}" destId="{F69CB35D-F488-438F-9A4F-EF2B5E2807C3}" srcOrd="3" destOrd="0" presId="urn:microsoft.com/office/officeart/2005/8/layout/hProcess9"/>
    <dgm:cxn modelId="{E06A463E-64E1-44C1-A5C9-577D36B364F3}" type="presParOf" srcId="{50A6DACA-CD28-4DA1-8F17-97AC88A5AD65}" destId="{CFF21D4C-C05D-41A0-9AEF-3BED9E27A3D2}"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66578C-CDC9-4591-8324-2A3204D0B48B}" type="doc">
      <dgm:prSet loTypeId="urn:microsoft.com/office/officeart/2005/8/layout/hProcess9" loCatId="process" qsTypeId="urn:microsoft.com/office/officeart/2005/8/quickstyle/simple1" qsCatId="simple" csTypeId="urn:microsoft.com/office/officeart/2005/8/colors/accent1_2" csCatId="accent1" phldr="1"/>
      <dgm:spPr/>
    </dgm:pt>
    <dgm:pt modelId="{46368980-072D-4C4A-A1F1-A0D7C4D3DF68}">
      <dgm:prSet phldrT="[Text]"/>
      <dgm:spPr/>
      <dgm:t>
        <a:bodyPr/>
        <a:lstStyle/>
        <a:p>
          <a:r>
            <a:rPr lang="en-US" dirty="0">
              <a:solidFill>
                <a:schemeClr val="tx1"/>
              </a:solidFill>
            </a:rPr>
            <a:t>Buy</a:t>
          </a:r>
        </a:p>
      </dgm:t>
    </dgm:pt>
    <dgm:pt modelId="{1BA7EBC3-5ECA-4B39-8FD5-C10E43DBCA57}" type="parTrans" cxnId="{03A2A56C-EFF8-43BF-8C61-8382E49B5147}">
      <dgm:prSet/>
      <dgm:spPr/>
      <dgm:t>
        <a:bodyPr/>
        <a:lstStyle/>
        <a:p>
          <a:endParaRPr lang="en-US"/>
        </a:p>
      </dgm:t>
    </dgm:pt>
    <dgm:pt modelId="{E52E30E9-1C6F-4360-979B-DBB79014E089}" type="sibTrans" cxnId="{03A2A56C-EFF8-43BF-8C61-8382E49B5147}">
      <dgm:prSet/>
      <dgm:spPr/>
      <dgm:t>
        <a:bodyPr/>
        <a:lstStyle/>
        <a:p>
          <a:endParaRPr lang="en-US"/>
        </a:p>
      </dgm:t>
    </dgm:pt>
    <dgm:pt modelId="{404298E5-6FE5-4F24-9259-F35BFEDAB880}">
      <dgm:prSet phldrT="[Text]"/>
      <dgm:spPr/>
      <dgm:t>
        <a:bodyPr/>
        <a:lstStyle/>
        <a:p>
          <a:r>
            <a:rPr lang="en-US" dirty="0">
              <a:solidFill>
                <a:schemeClr val="tx1"/>
              </a:solidFill>
            </a:rPr>
            <a:t>Install</a:t>
          </a:r>
        </a:p>
      </dgm:t>
    </dgm:pt>
    <dgm:pt modelId="{3A66ABBD-8175-40F8-BAB1-3783D217CF94}" type="parTrans" cxnId="{5C46C3FF-E088-44FF-A0B2-4A55F641081C}">
      <dgm:prSet/>
      <dgm:spPr/>
      <dgm:t>
        <a:bodyPr/>
        <a:lstStyle/>
        <a:p>
          <a:endParaRPr lang="en-US"/>
        </a:p>
      </dgm:t>
    </dgm:pt>
    <dgm:pt modelId="{DB0A83E9-CEEE-44B4-B03A-9E18D88A39A7}" type="sibTrans" cxnId="{5C46C3FF-E088-44FF-A0B2-4A55F641081C}">
      <dgm:prSet/>
      <dgm:spPr/>
      <dgm:t>
        <a:bodyPr/>
        <a:lstStyle/>
        <a:p>
          <a:endParaRPr lang="en-US"/>
        </a:p>
      </dgm:t>
    </dgm:pt>
    <dgm:pt modelId="{2429E765-A35E-4EEB-9766-8CB1E1E78E7D}">
      <dgm:prSet phldrT="[Text]"/>
      <dgm:spPr/>
      <dgm:t>
        <a:bodyPr/>
        <a:lstStyle/>
        <a:p>
          <a:r>
            <a:rPr lang="en-US" dirty="0">
              <a:solidFill>
                <a:schemeClr val="tx1"/>
              </a:solidFill>
            </a:rPr>
            <a:t>Update</a:t>
          </a:r>
        </a:p>
      </dgm:t>
    </dgm:pt>
    <dgm:pt modelId="{284A3A16-C53A-4950-A31B-13DABE8D3801}" type="parTrans" cxnId="{334637F6-FF95-4329-B01E-77552DD9CCFE}">
      <dgm:prSet/>
      <dgm:spPr/>
      <dgm:t>
        <a:bodyPr/>
        <a:lstStyle/>
        <a:p>
          <a:endParaRPr lang="en-US"/>
        </a:p>
      </dgm:t>
    </dgm:pt>
    <dgm:pt modelId="{72AEEC8F-1CAF-4B1E-8947-47804BEBBA14}" type="sibTrans" cxnId="{334637F6-FF95-4329-B01E-77552DD9CCFE}">
      <dgm:prSet/>
      <dgm:spPr/>
      <dgm:t>
        <a:bodyPr/>
        <a:lstStyle/>
        <a:p>
          <a:endParaRPr lang="en-US"/>
        </a:p>
      </dgm:t>
    </dgm:pt>
    <dgm:pt modelId="{13BA98A5-0254-4A8F-A937-B99BE571CA13}" type="pres">
      <dgm:prSet presAssocID="{3166578C-CDC9-4591-8324-2A3204D0B48B}" presName="CompostProcess" presStyleCnt="0">
        <dgm:presLayoutVars>
          <dgm:dir/>
          <dgm:resizeHandles val="exact"/>
        </dgm:presLayoutVars>
      </dgm:prSet>
      <dgm:spPr/>
    </dgm:pt>
    <dgm:pt modelId="{3043578B-C2CB-4E27-A0DC-1CC5C3492166}" type="pres">
      <dgm:prSet presAssocID="{3166578C-CDC9-4591-8324-2A3204D0B48B}" presName="arrow" presStyleLbl="bgShp" presStyleIdx="0" presStyleCnt="1" custLinFactNeighborX="425"/>
      <dgm:spPr/>
    </dgm:pt>
    <dgm:pt modelId="{C7650ABE-96D6-4EEE-8B3C-6E7990A71729}" type="pres">
      <dgm:prSet presAssocID="{3166578C-CDC9-4591-8324-2A3204D0B48B}" presName="linearProcess" presStyleCnt="0"/>
      <dgm:spPr/>
    </dgm:pt>
    <dgm:pt modelId="{DE6F5600-CB9A-4264-B511-0853227A6956}" type="pres">
      <dgm:prSet presAssocID="{46368980-072D-4C4A-A1F1-A0D7C4D3DF68}" presName="textNode" presStyleLbl="node1" presStyleIdx="0" presStyleCnt="3">
        <dgm:presLayoutVars>
          <dgm:bulletEnabled val="1"/>
        </dgm:presLayoutVars>
      </dgm:prSet>
      <dgm:spPr/>
      <dgm:t>
        <a:bodyPr/>
        <a:lstStyle/>
        <a:p>
          <a:endParaRPr lang="en-US"/>
        </a:p>
      </dgm:t>
    </dgm:pt>
    <dgm:pt modelId="{90D6DFB6-4A0D-42AB-9121-E2017406A6DF}" type="pres">
      <dgm:prSet presAssocID="{E52E30E9-1C6F-4360-979B-DBB79014E089}" presName="sibTrans" presStyleCnt="0"/>
      <dgm:spPr/>
    </dgm:pt>
    <dgm:pt modelId="{D5E752A0-60F8-4C08-8B6A-FB1C86FDBAA8}" type="pres">
      <dgm:prSet presAssocID="{404298E5-6FE5-4F24-9259-F35BFEDAB880}" presName="textNode" presStyleLbl="node1" presStyleIdx="1" presStyleCnt="3">
        <dgm:presLayoutVars>
          <dgm:bulletEnabled val="1"/>
        </dgm:presLayoutVars>
      </dgm:prSet>
      <dgm:spPr/>
      <dgm:t>
        <a:bodyPr/>
        <a:lstStyle/>
        <a:p>
          <a:endParaRPr lang="en-US"/>
        </a:p>
      </dgm:t>
    </dgm:pt>
    <dgm:pt modelId="{ABBB3C36-7A9A-4D88-89A2-C046FFABFA24}" type="pres">
      <dgm:prSet presAssocID="{DB0A83E9-CEEE-44B4-B03A-9E18D88A39A7}" presName="sibTrans" presStyleCnt="0"/>
      <dgm:spPr/>
    </dgm:pt>
    <dgm:pt modelId="{69A9534B-F1B4-43B4-8683-AE0C24A4F744}" type="pres">
      <dgm:prSet presAssocID="{2429E765-A35E-4EEB-9766-8CB1E1E78E7D}" presName="textNode" presStyleLbl="node1" presStyleIdx="2" presStyleCnt="3">
        <dgm:presLayoutVars>
          <dgm:bulletEnabled val="1"/>
        </dgm:presLayoutVars>
      </dgm:prSet>
      <dgm:spPr/>
      <dgm:t>
        <a:bodyPr/>
        <a:lstStyle/>
        <a:p>
          <a:endParaRPr lang="en-US"/>
        </a:p>
      </dgm:t>
    </dgm:pt>
  </dgm:ptLst>
  <dgm:cxnLst>
    <dgm:cxn modelId="{03A2A56C-EFF8-43BF-8C61-8382E49B5147}" srcId="{3166578C-CDC9-4591-8324-2A3204D0B48B}" destId="{46368980-072D-4C4A-A1F1-A0D7C4D3DF68}" srcOrd="0" destOrd="0" parTransId="{1BA7EBC3-5ECA-4B39-8FD5-C10E43DBCA57}" sibTransId="{E52E30E9-1C6F-4360-979B-DBB79014E089}"/>
    <dgm:cxn modelId="{321E0567-AC10-4F90-87A9-2A5F1C89197F}" type="presOf" srcId="{404298E5-6FE5-4F24-9259-F35BFEDAB880}" destId="{D5E752A0-60F8-4C08-8B6A-FB1C86FDBAA8}" srcOrd="0" destOrd="0" presId="urn:microsoft.com/office/officeart/2005/8/layout/hProcess9"/>
    <dgm:cxn modelId="{70DB6464-9EEE-4246-B8C2-22A07FAC7CE1}" type="presOf" srcId="{3166578C-CDC9-4591-8324-2A3204D0B48B}" destId="{13BA98A5-0254-4A8F-A937-B99BE571CA13}" srcOrd="0" destOrd="0" presId="urn:microsoft.com/office/officeart/2005/8/layout/hProcess9"/>
    <dgm:cxn modelId="{28B18EE3-C477-4817-B0F8-AA9B21966BD0}" type="presOf" srcId="{2429E765-A35E-4EEB-9766-8CB1E1E78E7D}" destId="{69A9534B-F1B4-43B4-8683-AE0C24A4F744}" srcOrd="0" destOrd="0" presId="urn:microsoft.com/office/officeart/2005/8/layout/hProcess9"/>
    <dgm:cxn modelId="{334637F6-FF95-4329-B01E-77552DD9CCFE}" srcId="{3166578C-CDC9-4591-8324-2A3204D0B48B}" destId="{2429E765-A35E-4EEB-9766-8CB1E1E78E7D}" srcOrd="2" destOrd="0" parTransId="{284A3A16-C53A-4950-A31B-13DABE8D3801}" sibTransId="{72AEEC8F-1CAF-4B1E-8947-47804BEBBA14}"/>
    <dgm:cxn modelId="{F65B1F91-A716-43FE-9924-E476138CD892}" type="presOf" srcId="{46368980-072D-4C4A-A1F1-A0D7C4D3DF68}" destId="{DE6F5600-CB9A-4264-B511-0853227A6956}" srcOrd="0" destOrd="0" presId="urn:microsoft.com/office/officeart/2005/8/layout/hProcess9"/>
    <dgm:cxn modelId="{5C46C3FF-E088-44FF-A0B2-4A55F641081C}" srcId="{3166578C-CDC9-4591-8324-2A3204D0B48B}" destId="{404298E5-6FE5-4F24-9259-F35BFEDAB880}" srcOrd="1" destOrd="0" parTransId="{3A66ABBD-8175-40F8-BAB1-3783D217CF94}" sibTransId="{DB0A83E9-CEEE-44B4-B03A-9E18D88A39A7}"/>
    <dgm:cxn modelId="{92971D03-5F52-421E-9542-1D47024C6458}" type="presParOf" srcId="{13BA98A5-0254-4A8F-A937-B99BE571CA13}" destId="{3043578B-C2CB-4E27-A0DC-1CC5C3492166}" srcOrd="0" destOrd="0" presId="urn:microsoft.com/office/officeart/2005/8/layout/hProcess9"/>
    <dgm:cxn modelId="{330D765E-A38E-4193-B4B5-CE5BFE4A8567}" type="presParOf" srcId="{13BA98A5-0254-4A8F-A937-B99BE571CA13}" destId="{C7650ABE-96D6-4EEE-8B3C-6E7990A71729}" srcOrd="1" destOrd="0" presId="urn:microsoft.com/office/officeart/2005/8/layout/hProcess9"/>
    <dgm:cxn modelId="{3DEEA3E6-0EC9-4FD4-91A6-AC824C013318}" type="presParOf" srcId="{C7650ABE-96D6-4EEE-8B3C-6E7990A71729}" destId="{DE6F5600-CB9A-4264-B511-0853227A6956}" srcOrd="0" destOrd="0" presId="urn:microsoft.com/office/officeart/2005/8/layout/hProcess9"/>
    <dgm:cxn modelId="{238E9121-B2D0-42A0-962C-D1D9E184EB9E}" type="presParOf" srcId="{C7650ABE-96D6-4EEE-8B3C-6E7990A71729}" destId="{90D6DFB6-4A0D-42AB-9121-E2017406A6DF}" srcOrd="1" destOrd="0" presId="urn:microsoft.com/office/officeart/2005/8/layout/hProcess9"/>
    <dgm:cxn modelId="{047A6F5A-E67A-47FE-B7B0-E641D3E61803}" type="presParOf" srcId="{C7650ABE-96D6-4EEE-8B3C-6E7990A71729}" destId="{D5E752A0-60F8-4C08-8B6A-FB1C86FDBAA8}" srcOrd="2" destOrd="0" presId="urn:microsoft.com/office/officeart/2005/8/layout/hProcess9"/>
    <dgm:cxn modelId="{57EA9C99-AB87-4903-9F21-F04ECE2BDE17}" type="presParOf" srcId="{C7650ABE-96D6-4EEE-8B3C-6E7990A71729}" destId="{ABBB3C36-7A9A-4D88-89A2-C046FFABFA24}" srcOrd="3" destOrd="0" presId="urn:microsoft.com/office/officeart/2005/8/layout/hProcess9"/>
    <dgm:cxn modelId="{FBEF4831-8C5B-4093-BE9C-54AC91A69624}" type="presParOf" srcId="{C7650ABE-96D6-4EEE-8B3C-6E7990A71729}" destId="{69A9534B-F1B4-43B4-8683-AE0C24A4F74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2E0FA-060A-4BFD-8D4F-0053A7D1D4B0}">
      <dsp:nvSpPr>
        <dsp:cNvPr id="0" name=""/>
        <dsp:cNvSpPr/>
      </dsp:nvSpPr>
      <dsp:spPr>
        <a:xfrm>
          <a:off x="302894" y="0"/>
          <a:ext cx="343281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B2EF07-6AA7-4432-A193-13A7B8F16DA0}">
      <dsp:nvSpPr>
        <dsp:cNvPr id="0" name=""/>
        <dsp:cNvSpPr/>
      </dsp:nvSpPr>
      <dsp:spPr>
        <a:xfrm>
          <a:off x="4338" y="1357788"/>
          <a:ext cx="1299924"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CPU</a:t>
          </a:r>
        </a:p>
      </dsp:txBody>
      <dsp:txXfrm>
        <a:off x="67795" y="1421245"/>
        <a:ext cx="1173010" cy="1683471"/>
      </dsp:txXfrm>
    </dsp:sp>
    <dsp:sp modelId="{77C08B33-CBA9-420D-94AE-D9CAF8C610E0}">
      <dsp:nvSpPr>
        <dsp:cNvPr id="0" name=""/>
        <dsp:cNvSpPr/>
      </dsp:nvSpPr>
      <dsp:spPr>
        <a:xfrm>
          <a:off x="1369337" y="1357788"/>
          <a:ext cx="1299924"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Operating</a:t>
          </a:r>
        </a:p>
        <a:p>
          <a:pPr lvl="0" algn="ctr" defTabSz="800100">
            <a:lnSpc>
              <a:spcPct val="90000"/>
            </a:lnSpc>
            <a:spcBef>
              <a:spcPct val="0"/>
            </a:spcBef>
            <a:spcAft>
              <a:spcPct val="35000"/>
            </a:spcAft>
          </a:pPr>
          <a:r>
            <a:rPr lang="en-US" sz="1800" kern="1200" dirty="0">
              <a:solidFill>
                <a:schemeClr val="tx1"/>
              </a:solidFill>
            </a:rPr>
            <a:t>System</a:t>
          </a:r>
        </a:p>
      </dsp:txBody>
      <dsp:txXfrm>
        <a:off x="1432794" y="1421245"/>
        <a:ext cx="1173010" cy="1683471"/>
      </dsp:txXfrm>
    </dsp:sp>
    <dsp:sp modelId="{CFF21D4C-C05D-41A0-9AEF-3BED9E27A3D2}">
      <dsp:nvSpPr>
        <dsp:cNvPr id="0" name=""/>
        <dsp:cNvSpPr/>
      </dsp:nvSpPr>
      <dsp:spPr>
        <a:xfrm>
          <a:off x="2734337" y="1357788"/>
          <a:ext cx="1299924"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Software</a:t>
          </a:r>
        </a:p>
      </dsp:txBody>
      <dsp:txXfrm>
        <a:off x="2797794" y="1421245"/>
        <a:ext cx="1173010" cy="16834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3578B-C2CB-4E27-A0DC-1CC5C3492166}">
      <dsp:nvSpPr>
        <dsp:cNvPr id="0" name=""/>
        <dsp:cNvSpPr/>
      </dsp:nvSpPr>
      <dsp:spPr>
        <a:xfrm>
          <a:off x="375468" y="0"/>
          <a:ext cx="4059765" cy="313730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6F5600-CB9A-4264-B511-0853227A6956}">
      <dsp:nvSpPr>
        <dsp:cNvPr id="0" name=""/>
        <dsp:cNvSpPr/>
      </dsp:nvSpPr>
      <dsp:spPr>
        <a:xfrm>
          <a:off x="764" y="941190"/>
          <a:ext cx="1503245" cy="12549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tx1"/>
              </a:solidFill>
            </a:rPr>
            <a:t>Buy</a:t>
          </a:r>
        </a:p>
      </dsp:txBody>
      <dsp:txXfrm>
        <a:off x="62024" y="1002450"/>
        <a:ext cx="1380725" cy="1132401"/>
      </dsp:txXfrm>
    </dsp:sp>
    <dsp:sp modelId="{D5E752A0-60F8-4C08-8B6A-FB1C86FDBAA8}">
      <dsp:nvSpPr>
        <dsp:cNvPr id="0" name=""/>
        <dsp:cNvSpPr/>
      </dsp:nvSpPr>
      <dsp:spPr>
        <a:xfrm>
          <a:off x="1636474" y="941190"/>
          <a:ext cx="1503245" cy="12549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tx1"/>
              </a:solidFill>
            </a:rPr>
            <a:t>Install</a:t>
          </a:r>
        </a:p>
      </dsp:txBody>
      <dsp:txXfrm>
        <a:off x="1697734" y="1002450"/>
        <a:ext cx="1380725" cy="1132401"/>
      </dsp:txXfrm>
    </dsp:sp>
    <dsp:sp modelId="{69A9534B-F1B4-43B4-8683-AE0C24A4F744}">
      <dsp:nvSpPr>
        <dsp:cNvPr id="0" name=""/>
        <dsp:cNvSpPr/>
      </dsp:nvSpPr>
      <dsp:spPr>
        <a:xfrm>
          <a:off x="3272185" y="941190"/>
          <a:ext cx="1503245" cy="12549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tx1"/>
              </a:solidFill>
            </a:rPr>
            <a:t>Update</a:t>
          </a:r>
        </a:p>
      </dsp:txBody>
      <dsp:txXfrm>
        <a:off x="3333445" y="1002450"/>
        <a:ext cx="1380725" cy="113240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696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7107"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6438852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48131"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25</a:t>
            </a:r>
          </a:p>
        </p:txBody>
      </p:sp>
      <p:sp>
        <p:nvSpPr>
          <p:cNvPr id="48132"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48133"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48134" name="Rectangle 6"/>
          <p:cNvSpPr>
            <a:spLocks noGrp="1" noRot="1" noChangeAspect="1" noChangeArrowheads="1" noTextEdit="1"/>
          </p:cNvSpPr>
          <p:nvPr>
            <p:ph type="sldImg"/>
          </p:nvPr>
        </p:nvSpPr>
        <p:spPr>
          <a:xfrm>
            <a:off x="1150938" y="692150"/>
            <a:ext cx="4556125" cy="3416300"/>
          </a:xfrm>
          <a:ln cap="flat"/>
        </p:spPr>
      </p:sp>
      <p:sp>
        <p:nvSpPr>
          <p:cNvPr id="48135" name="Rectangle 7"/>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2517107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3556"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AED7FDFE-941C-4AA6-8D65-6731B9C69275}"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35623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E746CB5E-D264-49F8-9F88-9148392FF5C7}"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570902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54275"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31</a:t>
            </a:r>
          </a:p>
        </p:txBody>
      </p:sp>
      <p:sp>
        <p:nvSpPr>
          <p:cNvPr id="54276"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54277"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54278" name="Rectangle 6"/>
          <p:cNvSpPr>
            <a:spLocks noGrp="1" noRot="1" noChangeAspect="1" noChangeArrowheads="1" noTextEdit="1"/>
          </p:cNvSpPr>
          <p:nvPr>
            <p:ph type="sldImg"/>
          </p:nvPr>
        </p:nvSpPr>
        <p:spPr>
          <a:xfrm>
            <a:off x="1150938" y="692150"/>
            <a:ext cx="4556125" cy="3416300"/>
          </a:xfrm>
          <a:ln cap="flat"/>
        </p:spPr>
      </p:sp>
      <p:sp>
        <p:nvSpPr>
          <p:cNvPr id="54279" name="Rectangle 7"/>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874419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55299"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32</a:t>
            </a:r>
          </a:p>
        </p:txBody>
      </p:sp>
      <p:sp>
        <p:nvSpPr>
          <p:cNvPr id="55300"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55301"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55302" name="Rectangle 6"/>
          <p:cNvSpPr>
            <a:spLocks noGrp="1" noRot="1" noChangeAspect="1" noChangeArrowheads="1" noTextEdit="1"/>
          </p:cNvSpPr>
          <p:nvPr>
            <p:ph type="sldImg"/>
          </p:nvPr>
        </p:nvSpPr>
        <p:spPr>
          <a:xfrm>
            <a:off x="1150938" y="692150"/>
            <a:ext cx="4556125" cy="3416300"/>
          </a:xfrm>
          <a:ln cap="flat"/>
        </p:spPr>
      </p:sp>
      <p:sp>
        <p:nvSpPr>
          <p:cNvPr id="55303" name="Rectangle 7"/>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3084285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56323"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33</a:t>
            </a:r>
          </a:p>
        </p:txBody>
      </p:sp>
      <p:sp>
        <p:nvSpPr>
          <p:cNvPr id="56324"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56325"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56326" name="Rectangle 6"/>
          <p:cNvSpPr>
            <a:spLocks noGrp="1" noRot="1" noChangeAspect="1" noChangeArrowheads="1" noTextEdit="1"/>
          </p:cNvSpPr>
          <p:nvPr>
            <p:ph type="sldImg"/>
          </p:nvPr>
        </p:nvSpPr>
        <p:spPr>
          <a:xfrm>
            <a:off x="1150938" y="692150"/>
            <a:ext cx="4556125" cy="3416300"/>
          </a:xfrm>
          <a:ln cap="flat"/>
        </p:spPr>
      </p:sp>
      <p:sp>
        <p:nvSpPr>
          <p:cNvPr id="56327" name="Rectangle 7"/>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632137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57347"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34</a:t>
            </a:r>
          </a:p>
        </p:txBody>
      </p:sp>
      <p:sp>
        <p:nvSpPr>
          <p:cNvPr id="57348"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57349"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57350" name="Rectangle 6"/>
          <p:cNvSpPr>
            <a:spLocks noGrp="1" noRot="1" noChangeAspect="1" noChangeArrowheads="1" noTextEdit="1"/>
          </p:cNvSpPr>
          <p:nvPr>
            <p:ph type="sldImg"/>
          </p:nvPr>
        </p:nvSpPr>
        <p:spPr>
          <a:xfrm>
            <a:off x="1150938" y="692150"/>
            <a:ext cx="4556125" cy="3416300"/>
          </a:xfrm>
          <a:ln cap="flat"/>
        </p:spPr>
      </p:sp>
      <p:sp>
        <p:nvSpPr>
          <p:cNvPr id="57351" name="Rectangle 7"/>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11848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2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59395" name="Rectangle 1027"/>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37</a:t>
            </a:r>
          </a:p>
        </p:txBody>
      </p:sp>
      <p:sp>
        <p:nvSpPr>
          <p:cNvPr id="59396" name="Rectangle 102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59397" name="Rectangle 102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59398" name="Rectangle 1030"/>
          <p:cNvSpPr>
            <a:spLocks noGrp="1" noRot="1" noChangeAspect="1" noChangeArrowheads="1" noTextEdit="1"/>
          </p:cNvSpPr>
          <p:nvPr>
            <p:ph type="sldImg"/>
          </p:nvPr>
        </p:nvSpPr>
        <p:spPr>
          <a:xfrm>
            <a:off x="1150938" y="692150"/>
            <a:ext cx="4556125" cy="3416300"/>
          </a:xfrm>
          <a:ln cap="flat"/>
        </p:spPr>
      </p:sp>
      <p:sp>
        <p:nvSpPr>
          <p:cNvPr id="59399" name="Rectangle 1031"/>
          <p:cNvSpPr>
            <a:spLocks noChangeArrowheads="1"/>
          </p:cNvSpPr>
          <p:nvPr/>
        </p:nvSpPr>
        <p:spPr bwMode="auto">
          <a:xfrm>
            <a:off x="3894138" y="393700"/>
            <a:ext cx="2768600" cy="665163"/>
          </a:xfrm>
          <a:prstGeom prst="rect">
            <a:avLst/>
          </a:prstGeom>
          <a:noFill/>
          <a:ln w="12700">
            <a:noFill/>
            <a:miter lim="800000"/>
            <a:headEnd/>
            <a:tailEnd/>
          </a:ln>
        </p:spPr>
        <p:txBody>
          <a:bodyPr lIns="90488" tIns="44450" rIns="90488" bIns="44450">
            <a:spAutoFit/>
          </a:bodyPr>
          <a:lstStyle/>
          <a:p>
            <a:pPr>
              <a:lnSpc>
                <a:spcPct val="90000"/>
              </a:lnSpc>
              <a:spcBef>
                <a:spcPct val="50000"/>
              </a:spcBef>
            </a:pPr>
            <a:r>
              <a:rPr lang="en-US" sz="1400">
                <a:solidFill>
                  <a:srgbClr val="000000"/>
                </a:solidFill>
              </a:rPr>
              <a:t>This slide corresponds to Figure 4.13 on p. 121 and relates to the material on pp. 120-122.</a:t>
            </a:r>
          </a:p>
        </p:txBody>
      </p:sp>
      <p:sp>
        <p:nvSpPr>
          <p:cNvPr id="59400" name="Rectangle 1032"/>
          <p:cNvSpPr>
            <a:spLocks noChangeArrowheads="1"/>
          </p:cNvSpPr>
          <p:nvPr/>
        </p:nvSpPr>
        <p:spPr bwMode="auto">
          <a:xfrm>
            <a:off x="93663" y="3124200"/>
            <a:ext cx="6640512" cy="4368800"/>
          </a:xfrm>
          <a:prstGeom prst="rect">
            <a:avLst/>
          </a:prstGeom>
          <a:noFill/>
          <a:ln w="12700">
            <a:noFill/>
            <a:miter lim="800000"/>
            <a:headEnd/>
            <a:tailEnd/>
          </a:ln>
        </p:spPr>
        <p:txBody>
          <a:bodyPr lIns="90488" tIns="44450" rIns="90488" bIns="44450">
            <a:spAutoFit/>
          </a:bodyPr>
          <a:lstStyle/>
          <a:p>
            <a:pPr>
              <a:lnSpc>
                <a:spcPct val="90000"/>
              </a:lnSpc>
              <a:spcBef>
                <a:spcPct val="50000"/>
              </a:spcBef>
            </a:pPr>
            <a:r>
              <a:rPr lang="en-US" sz="1400">
                <a:solidFill>
                  <a:srgbClr val="000000"/>
                </a:solidFill>
              </a:rPr>
              <a:t>A network is a system of microcomputers linked together with telecommunications hardware and software.  Networked computers draw additional computing power from the other computers on the network, which can include other microcomputers, minicomputers, and mainframes.  Key concepts of networked computing include:</a:t>
            </a:r>
          </a:p>
          <a:p>
            <a:pPr>
              <a:lnSpc>
                <a:spcPct val="90000"/>
              </a:lnSpc>
              <a:spcBef>
                <a:spcPct val="50000"/>
              </a:spcBef>
            </a:pPr>
            <a:r>
              <a:rPr lang="en-US" sz="1400" u="sng">
                <a:solidFill>
                  <a:srgbClr val="000000"/>
                </a:solidFill>
              </a:rPr>
              <a:t>Distributed Processing</a:t>
            </a:r>
            <a:r>
              <a:rPr lang="en-US" sz="1400">
                <a:solidFill>
                  <a:srgbClr val="000000"/>
                </a:solidFill>
              </a:rPr>
              <a:t>.  This is the ability to spread the processing requirements for a particular task around the network to take advantage of unused processing capacity.</a:t>
            </a:r>
          </a:p>
          <a:p>
            <a:pPr>
              <a:lnSpc>
                <a:spcPct val="90000"/>
              </a:lnSpc>
              <a:spcBef>
                <a:spcPct val="50000"/>
              </a:spcBef>
            </a:pPr>
            <a:r>
              <a:rPr lang="en-US" sz="1400" u="sng">
                <a:solidFill>
                  <a:srgbClr val="000000"/>
                </a:solidFill>
              </a:rPr>
              <a:t>Client</a:t>
            </a:r>
            <a:r>
              <a:rPr lang="en-US" sz="1400">
                <a:solidFill>
                  <a:srgbClr val="000000"/>
                </a:solidFill>
              </a:rPr>
              <a:t>.  A client on a network is typically a microcomputer that serves an end user for most of her or his processing needs.  Programs for the client and extra processing capacity are provided as needed by the network.  </a:t>
            </a:r>
          </a:p>
          <a:p>
            <a:pPr>
              <a:lnSpc>
                <a:spcPct val="90000"/>
              </a:lnSpc>
              <a:spcBef>
                <a:spcPct val="50000"/>
              </a:spcBef>
            </a:pPr>
            <a:r>
              <a:rPr lang="en-US" sz="1400" u="sng">
                <a:solidFill>
                  <a:srgbClr val="000000"/>
                </a:solidFill>
              </a:rPr>
              <a:t>Server</a:t>
            </a:r>
            <a:r>
              <a:rPr lang="en-US" sz="1400">
                <a:solidFill>
                  <a:srgbClr val="000000"/>
                </a:solidFill>
              </a:rPr>
              <a:t>.  A server is a host or central computer that is dedicated to managing the logistics of routing data, information, and processing capacity among the clients on the system.  In small networks, the server might be a single PC.  On larger networks, the server can be a minicomputer or a mainframe.  In very large organizations, several networks might be served, each by their own minicomputer, which in turn, is linked to the host mainframe.</a:t>
            </a:r>
          </a:p>
          <a:p>
            <a:pPr>
              <a:lnSpc>
                <a:spcPct val="90000"/>
              </a:lnSpc>
              <a:spcBef>
                <a:spcPct val="50000"/>
              </a:spcBef>
            </a:pPr>
            <a:r>
              <a:rPr lang="en-US" sz="1400" u="sng">
                <a:solidFill>
                  <a:srgbClr val="000000"/>
                </a:solidFill>
              </a:rPr>
              <a:t>Telecommunications</a:t>
            </a:r>
            <a:r>
              <a:rPr lang="en-US" sz="1400">
                <a:solidFill>
                  <a:srgbClr val="000000"/>
                </a:solidFill>
              </a:rPr>
              <a:t>.  Telecommunications is the use of networks of interconnected computers and peripheral devices to process and exchange data and information.  Hardware such as modems allow computers at distant locations to share information over telephone lines.  Network operating systems are software programs that control resource sharing and communications flow among computers and peripheral on a local area network (LAN).</a:t>
            </a:r>
          </a:p>
        </p:txBody>
      </p:sp>
    </p:spTree>
    <p:extLst>
      <p:ext uri="{BB962C8B-B14F-4D97-AF65-F5344CB8AC3E}">
        <p14:creationId xmlns:p14="http://schemas.microsoft.com/office/powerpoint/2010/main" val="1824017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9700"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079BE36F-EB1E-429E-B501-03A31D5DAB5E}" type="slidenum">
              <a:rPr lang="en-US">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226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9460"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19173E51-1E87-4484-922E-CD53F814CECC}" type="slidenum">
              <a:rPr lang="en-US">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182353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7892"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0FC14564-7A10-479A-B345-5B8D0C745FBF}" type="slidenum">
              <a:rPr lang="en-US">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016065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49155"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26</a:t>
            </a:r>
          </a:p>
        </p:txBody>
      </p:sp>
      <p:sp>
        <p:nvSpPr>
          <p:cNvPr id="49156"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49157"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49158" name="Rectangle 6"/>
          <p:cNvSpPr>
            <a:spLocks noGrp="1" noRot="1" noChangeAspect="1" noChangeArrowheads="1" noTextEdit="1"/>
          </p:cNvSpPr>
          <p:nvPr>
            <p:ph type="sldImg"/>
          </p:nvPr>
        </p:nvSpPr>
        <p:spPr>
          <a:xfrm>
            <a:off x="1150938" y="692150"/>
            <a:ext cx="4556125" cy="3416300"/>
          </a:xfrm>
          <a:ln cap="flat"/>
        </p:spPr>
      </p:sp>
      <p:sp>
        <p:nvSpPr>
          <p:cNvPr id="49159" name="Rectangle 7"/>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880852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64515"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44</a:t>
            </a:r>
          </a:p>
        </p:txBody>
      </p:sp>
      <p:sp>
        <p:nvSpPr>
          <p:cNvPr id="64516"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64517"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64518" name="Rectangle 6"/>
          <p:cNvSpPr>
            <a:spLocks noGrp="1" noRot="1" noChangeAspect="1" noChangeArrowheads="1" noTextEdit="1"/>
          </p:cNvSpPr>
          <p:nvPr>
            <p:ph type="sldImg"/>
          </p:nvPr>
        </p:nvSpPr>
        <p:spPr>
          <a:xfrm>
            <a:off x="1150938" y="692150"/>
            <a:ext cx="4556125" cy="3416300"/>
          </a:xfrm>
          <a:ln cap="flat"/>
        </p:spPr>
      </p:sp>
      <p:sp>
        <p:nvSpPr>
          <p:cNvPr id="64519" name="Rectangle 7"/>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1376647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65539"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46</a:t>
            </a:r>
          </a:p>
        </p:txBody>
      </p:sp>
      <p:sp>
        <p:nvSpPr>
          <p:cNvPr id="65540"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65541"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65542" name="Rectangle 6"/>
          <p:cNvSpPr>
            <a:spLocks noGrp="1" noRot="1" noChangeAspect="1" noChangeArrowheads="1" noTextEdit="1"/>
          </p:cNvSpPr>
          <p:nvPr>
            <p:ph type="sldImg"/>
          </p:nvPr>
        </p:nvSpPr>
        <p:spPr>
          <a:xfrm>
            <a:off x="1150938" y="692150"/>
            <a:ext cx="4556125" cy="3416300"/>
          </a:xfrm>
          <a:ln cap="flat"/>
        </p:spPr>
      </p:sp>
      <p:sp>
        <p:nvSpPr>
          <p:cNvPr id="65543" name="Rectangle 7"/>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2804868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66563"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47</a:t>
            </a:r>
          </a:p>
        </p:txBody>
      </p:sp>
      <p:sp>
        <p:nvSpPr>
          <p:cNvPr id="66564"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66565"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66566" name="Rectangle 6"/>
          <p:cNvSpPr>
            <a:spLocks noGrp="1" noRot="1" noChangeAspect="1" noChangeArrowheads="1" noTextEdit="1"/>
          </p:cNvSpPr>
          <p:nvPr>
            <p:ph type="sldImg"/>
          </p:nvPr>
        </p:nvSpPr>
        <p:spPr>
          <a:xfrm>
            <a:off x="1150938" y="692150"/>
            <a:ext cx="4556125" cy="3416300"/>
          </a:xfrm>
          <a:ln cap="flat"/>
        </p:spPr>
      </p:sp>
      <p:sp>
        <p:nvSpPr>
          <p:cNvPr id="66567" name="Rectangle 7"/>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2380327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43000" y="685800"/>
            <a:ext cx="4572000" cy="3429000"/>
          </a:xfrm>
          <a:ln/>
        </p:spPr>
      </p:sp>
      <p:sp>
        <p:nvSpPr>
          <p:cNvPr id="67587" name="Rectangle 3"/>
          <p:cNvSpPr>
            <a:spLocks noGrp="1" noChangeArrowheads="1"/>
          </p:cNvSpPr>
          <p:nvPr>
            <p:ph type="body" idx="1"/>
          </p:nvPr>
        </p:nvSpPr>
        <p:spPr>
          <a:xfrm>
            <a:off x="685800" y="4343400"/>
            <a:ext cx="5486400" cy="4114800"/>
          </a:xfrm>
          <a:noFill/>
          <a:ln w="9525"/>
        </p:spPr>
        <p:txBody>
          <a:bodyPr/>
          <a:lstStyle/>
          <a:p>
            <a:pPr marL="119063" indent="-119063"/>
            <a:r>
              <a:rPr lang="en-US"/>
              <a:t>Modem speed comparisons</a:t>
            </a:r>
          </a:p>
        </p:txBody>
      </p:sp>
    </p:spTree>
    <p:extLst>
      <p:ext uri="{BB962C8B-B14F-4D97-AF65-F5344CB8AC3E}">
        <p14:creationId xmlns:p14="http://schemas.microsoft.com/office/powerpoint/2010/main" val="3343163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69635"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a:t>
            </a:r>
          </a:p>
        </p:txBody>
      </p:sp>
      <p:sp>
        <p:nvSpPr>
          <p:cNvPr id="69636"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69637"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69638" name="Rectangle 6"/>
          <p:cNvSpPr>
            <a:spLocks noGrp="1" noRot="1" noChangeAspect="1" noChangeArrowheads="1" noTextEdit="1"/>
          </p:cNvSpPr>
          <p:nvPr>
            <p:ph type="sldImg"/>
          </p:nvPr>
        </p:nvSpPr>
        <p:spPr>
          <a:xfrm>
            <a:off x="1150938" y="692150"/>
            <a:ext cx="4556125" cy="3416300"/>
          </a:xfrm>
          <a:ln cap="flat"/>
        </p:spPr>
      </p:sp>
      <p:sp>
        <p:nvSpPr>
          <p:cNvPr id="69639" name="Rectangle 7"/>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1756813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0659"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2</a:t>
            </a:r>
          </a:p>
        </p:txBody>
      </p:sp>
      <p:sp>
        <p:nvSpPr>
          <p:cNvPr id="70660"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0661"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0662" name="Rectangle 6"/>
          <p:cNvSpPr>
            <a:spLocks noGrp="1" noRot="1" noChangeAspect="1" noChangeArrowheads="1" noTextEdit="1"/>
          </p:cNvSpPr>
          <p:nvPr>
            <p:ph type="sldImg"/>
          </p:nvPr>
        </p:nvSpPr>
        <p:spPr>
          <a:xfrm>
            <a:off x="1150938" y="692150"/>
            <a:ext cx="4556125" cy="3416300"/>
          </a:xfrm>
          <a:ln cap="flat"/>
        </p:spPr>
      </p:sp>
      <p:sp>
        <p:nvSpPr>
          <p:cNvPr id="70663" name="Rectangle 7"/>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14702677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1748"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AF9DCE39-8374-4562-B1F6-7A810002B18A}" type="slidenum">
              <a:rPr lang="en-US">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4256125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3796"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56EFF4B4-1509-40A4-9A73-D02B49C9FE72}" type="slidenum">
              <a:rPr lang="en-US">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868814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1683"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4</a:t>
            </a:r>
          </a:p>
        </p:txBody>
      </p:sp>
      <p:sp>
        <p:nvSpPr>
          <p:cNvPr id="71684"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1685"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1686" name="Rectangle 6"/>
          <p:cNvSpPr>
            <a:spLocks noGrp="1" noRot="1" noChangeAspect="1" noChangeArrowheads="1" noTextEdit="1"/>
          </p:cNvSpPr>
          <p:nvPr>
            <p:ph type="sldImg"/>
          </p:nvPr>
        </p:nvSpPr>
        <p:spPr>
          <a:xfrm>
            <a:off x="1150938" y="692150"/>
            <a:ext cx="4556125" cy="3416300"/>
          </a:xfrm>
          <a:ln cap="flat"/>
        </p:spPr>
      </p:sp>
      <p:sp>
        <p:nvSpPr>
          <p:cNvPr id="71687" name="Rectangle 7"/>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2689419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2707"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5</a:t>
            </a:r>
          </a:p>
        </p:txBody>
      </p:sp>
      <p:sp>
        <p:nvSpPr>
          <p:cNvPr id="72708"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2709"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2710" name="Rectangle 6"/>
          <p:cNvSpPr>
            <a:spLocks noGrp="1" noRot="1" noChangeAspect="1" noChangeArrowheads="1" noTextEdit="1"/>
          </p:cNvSpPr>
          <p:nvPr>
            <p:ph type="sldImg"/>
          </p:nvPr>
        </p:nvSpPr>
        <p:spPr>
          <a:xfrm>
            <a:off x="1150938" y="692150"/>
            <a:ext cx="4556125" cy="3416300"/>
          </a:xfrm>
          <a:ln cap="flat"/>
        </p:spPr>
      </p:sp>
      <p:sp>
        <p:nvSpPr>
          <p:cNvPr id="72711" name="Rectangle 7"/>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2317414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1508"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2F413EFA-426B-4B44-8332-A1D05D0A964F}"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8727368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6803"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18</a:t>
            </a:r>
          </a:p>
        </p:txBody>
      </p:sp>
      <p:sp>
        <p:nvSpPr>
          <p:cNvPr id="76804"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6805"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6806" name="Rectangle 6"/>
          <p:cNvSpPr>
            <a:spLocks noGrp="1" noRot="1" noChangeAspect="1" noChangeArrowheads="1" noTextEdit="1"/>
          </p:cNvSpPr>
          <p:nvPr>
            <p:ph type="sldImg"/>
          </p:nvPr>
        </p:nvSpPr>
        <p:spPr>
          <a:xfrm>
            <a:off x="1150938" y="692150"/>
            <a:ext cx="4556125" cy="3416300"/>
          </a:xfrm>
          <a:ln cap="flat"/>
        </p:spPr>
      </p:sp>
      <p:sp>
        <p:nvSpPr>
          <p:cNvPr id="76807" name="Rectangle 7"/>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14126908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5779"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12</a:t>
            </a:r>
          </a:p>
        </p:txBody>
      </p:sp>
      <p:sp>
        <p:nvSpPr>
          <p:cNvPr id="75780"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5781"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5782" name="Rectangle 6"/>
          <p:cNvSpPr>
            <a:spLocks noGrp="1" noRot="1" noChangeAspect="1" noChangeArrowheads="1" noTextEdit="1"/>
          </p:cNvSpPr>
          <p:nvPr>
            <p:ph type="sldImg"/>
          </p:nvPr>
        </p:nvSpPr>
        <p:spPr>
          <a:xfrm>
            <a:off x="1150938" y="692150"/>
            <a:ext cx="4556125" cy="3416300"/>
          </a:xfrm>
          <a:ln cap="flat"/>
        </p:spPr>
      </p:sp>
      <p:sp>
        <p:nvSpPr>
          <p:cNvPr id="75783" name="Rectangle 7"/>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27896746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5844"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20DB4117-EBCA-42E7-92E0-C5EEFED0DAE4}" type="slidenum">
              <a:rPr lang="en-US">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40813680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6868"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74677011-9EC8-4040-B4C2-1E8CC0D198CD}" type="slidenum">
              <a:rPr lang="en-US">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40957166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86AD3079-1D9A-4BEE-9A78-CAB278E837C8}" type="slidenum">
              <a:rPr lang="en-US">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8073058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9700"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8FDABD48-91AE-4301-AC75-8D88A9920A01}" type="slidenum">
              <a:rPr lang="en-US" smtClean="0"/>
              <a:pPr/>
              <a:t>40</a:t>
            </a:fld>
            <a:endParaRPr lang="en-US"/>
          </a:p>
        </p:txBody>
      </p:sp>
    </p:spTree>
    <p:extLst>
      <p:ext uri="{BB962C8B-B14F-4D97-AF65-F5344CB8AC3E}">
        <p14:creationId xmlns:p14="http://schemas.microsoft.com/office/powerpoint/2010/main" val="29229473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0724"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A0598F57-5FFD-4756-8F84-B1AB6A5C16E3}" type="slidenum">
              <a:rPr lang="en-US" smtClean="0"/>
              <a:pPr/>
              <a:t>41</a:t>
            </a:fld>
            <a:endParaRPr lang="en-US"/>
          </a:p>
        </p:txBody>
      </p:sp>
    </p:spTree>
    <p:extLst>
      <p:ext uri="{BB962C8B-B14F-4D97-AF65-F5344CB8AC3E}">
        <p14:creationId xmlns:p14="http://schemas.microsoft.com/office/powerpoint/2010/main" val="797685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1748"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B407823A-2E18-4F3C-932C-76D762224DF4}" type="slidenum">
              <a:rPr lang="en-US" smtClean="0"/>
              <a:pPr/>
              <a:t>42</a:t>
            </a:fld>
            <a:endParaRPr lang="en-US"/>
          </a:p>
        </p:txBody>
      </p:sp>
    </p:spTree>
    <p:extLst>
      <p:ext uri="{BB962C8B-B14F-4D97-AF65-F5344CB8AC3E}">
        <p14:creationId xmlns:p14="http://schemas.microsoft.com/office/powerpoint/2010/main" val="35250793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2772"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72932129-C466-49AB-8FE1-6F102A04AE69}" type="slidenum">
              <a:rPr lang="en-US" smtClean="0"/>
              <a:pPr/>
              <a:t>43</a:t>
            </a:fld>
            <a:endParaRPr lang="en-US"/>
          </a:p>
        </p:txBody>
      </p:sp>
    </p:spTree>
    <p:extLst>
      <p:ext uri="{BB962C8B-B14F-4D97-AF65-F5344CB8AC3E}">
        <p14:creationId xmlns:p14="http://schemas.microsoft.com/office/powerpoint/2010/main" val="6538875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3796"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291AA4E7-35C2-42C6-8C71-71B4DF4C3A53}" type="slidenum">
              <a:rPr lang="en-US" smtClean="0"/>
              <a:pPr/>
              <a:t>44</a:t>
            </a:fld>
            <a:endParaRPr lang="en-US"/>
          </a:p>
        </p:txBody>
      </p:sp>
    </p:spTree>
    <p:extLst>
      <p:ext uri="{BB962C8B-B14F-4D97-AF65-F5344CB8AC3E}">
        <p14:creationId xmlns:p14="http://schemas.microsoft.com/office/powerpoint/2010/main" val="2945432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50179"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45</a:t>
            </a:r>
          </a:p>
        </p:txBody>
      </p:sp>
      <p:sp>
        <p:nvSpPr>
          <p:cNvPr id="50180"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50181"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50182" name="Rectangle 6"/>
          <p:cNvSpPr>
            <a:spLocks noGrp="1" noChangeArrowheads="1"/>
          </p:cNvSpPr>
          <p:nvPr>
            <p:ph type="body" idx="1"/>
          </p:nvPr>
        </p:nvSpPr>
        <p:spPr>
          <a:noFill/>
          <a:ln w="9525"/>
        </p:spPr>
        <p:txBody>
          <a:bodyPr/>
          <a:lstStyle/>
          <a:p>
            <a:endParaRPr lang="en-US"/>
          </a:p>
        </p:txBody>
      </p:sp>
      <p:sp>
        <p:nvSpPr>
          <p:cNvPr id="50183" name="Rectangle 7"/>
          <p:cNvSpPr>
            <a:spLocks noGrp="1" noRot="1" noChangeAspec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27676828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4820"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A68EEC48-CAB2-4FCC-952F-9B167391D5EE}" type="slidenum">
              <a:rPr lang="en-US" smtClean="0"/>
              <a:pPr/>
              <a:t>45</a:t>
            </a:fld>
            <a:endParaRPr lang="en-US"/>
          </a:p>
        </p:txBody>
      </p:sp>
    </p:spTree>
    <p:extLst>
      <p:ext uri="{BB962C8B-B14F-4D97-AF65-F5344CB8AC3E}">
        <p14:creationId xmlns:p14="http://schemas.microsoft.com/office/powerpoint/2010/main" val="11316836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5844"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C019C8F9-327F-41F8-A97E-CDE6E299FCEC}" type="slidenum">
              <a:rPr lang="en-US" smtClean="0"/>
              <a:pPr/>
              <a:t>46</a:t>
            </a:fld>
            <a:endParaRPr lang="en-US"/>
          </a:p>
        </p:txBody>
      </p:sp>
    </p:spTree>
    <p:extLst>
      <p:ext uri="{BB962C8B-B14F-4D97-AF65-F5344CB8AC3E}">
        <p14:creationId xmlns:p14="http://schemas.microsoft.com/office/powerpoint/2010/main" val="13577530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9940"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76545DE9-6A63-4F99-B7DB-FF3151D8926E}" type="slidenum">
              <a:rPr lang="en-US" smtClean="0"/>
              <a:pPr/>
              <a:t>47</a:t>
            </a:fld>
            <a:endParaRPr lang="en-US"/>
          </a:p>
        </p:txBody>
      </p:sp>
    </p:spTree>
    <p:extLst>
      <p:ext uri="{BB962C8B-B14F-4D97-AF65-F5344CB8AC3E}">
        <p14:creationId xmlns:p14="http://schemas.microsoft.com/office/powerpoint/2010/main" val="8402166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988"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52EE97F8-1176-41BA-AFFC-445376E86E28}" type="slidenum">
              <a:rPr lang="en-US" smtClean="0"/>
              <a:pPr/>
              <a:t>48</a:t>
            </a:fld>
            <a:endParaRPr lang="en-US"/>
          </a:p>
        </p:txBody>
      </p:sp>
    </p:spTree>
    <p:extLst>
      <p:ext uri="{BB962C8B-B14F-4D97-AF65-F5344CB8AC3E}">
        <p14:creationId xmlns:p14="http://schemas.microsoft.com/office/powerpoint/2010/main" val="37502183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37892"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14A0C535-6CDE-417F-B0E2-A4A75ACDD3D0}" type="slidenum">
              <a:rPr lang="en-US" smtClean="0"/>
              <a:pPr/>
              <a:t>49</a:t>
            </a:fld>
            <a:endParaRPr lang="en-US"/>
          </a:p>
        </p:txBody>
      </p:sp>
    </p:spTree>
    <p:extLst>
      <p:ext uri="{BB962C8B-B14F-4D97-AF65-F5344CB8AC3E}">
        <p14:creationId xmlns:p14="http://schemas.microsoft.com/office/powerpoint/2010/main" val="3822878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51203"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27</a:t>
            </a:r>
          </a:p>
        </p:txBody>
      </p:sp>
      <p:sp>
        <p:nvSpPr>
          <p:cNvPr id="51204"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51205"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51206" name="Rectangle 6"/>
          <p:cNvSpPr>
            <a:spLocks noGrp="1" noRot="1" noChangeAspect="1" noChangeArrowheads="1" noTextEdit="1"/>
          </p:cNvSpPr>
          <p:nvPr>
            <p:ph type="sldImg"/>
          </p:nvPr>
        </p:nvSpPr>
        <p:spPr>
          <a:xfrm>
            <a:off x="1150938" y="692150"/>
            <a:ext cx="4556125" cy="3416300"/>
          </a:xfrm>
          <a:ln cap="flat"/>
        </p:spPr>
      </p:sp>
      <p:sp>
        <p:nvSpPr>
          <p:cNvPr id="51207" name="Rectangle 7"/>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1264277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7652"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809B2043-B2DA-40DE-BCD6-7C37C72FC566}"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468374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7412"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D2F02AA1-15FB-48D7-9D8F-FEA2DA4B859D}"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314835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52227"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28</a:t>
            </a:r>
          </a:p>
        </p:txBody>
      </p:sp>
      <p:sp>
        <p:nvSpPr>
          <p:cNvPr id="52228"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52229"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52230" name="Rectangle 6"/>
          <p:cNvSpPr>
            <a:spLocks noGrp="1" noRot="1" noChangeAspect="1" noChangeArrowheads="1" noTextEdit="1"/>
          </p:cNvSpPr>
          <p:nvPr>
            <p:ph type="sldImg"/>
          </p:nvPr>
        </p:nvSpPr>
        <p:spPr>
          <a:xfrm>
            <a:off x="1150938" y="692150"/>
            <a:ext cx="4556125" cy="3416300"/>
          </a:xfrm>
          <a:ln cap="flat"/>
        </p:spPr>
      </p:sp>
      <p:sp>
        <p:nvSpPr>
          <p:cNvPr id="52231" name="Rectangle 7"/>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3728987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53251"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29</a:t>
            </a:r>
          </a:p>
        </p:txBody>
      </p:sp>
      <p:sp>
        <p:nvSpPr>
          <p:cNvPr id="53252"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53253"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53254" name="Rectangle 6"/>
          <p:cNvSpPr>
            <a:spLocks noGrp="1" noRot="1" noChangeAspect="1" noChangeArrowheads="1" noTextEdit="1"/>
          </p:cNvSpPr>
          <p:nvPr>
            <p:ph type="sldImg"/>
          </p:nvPr>
        </p:nvSpPr>
        <p:spPr>
          <a:xfrm>
            <a:off x="1150938" y="692150"/>
            <a:ext cx="4556125" cy="3416300"/>
          </a:xfrm>
          <a:ln cap="flat"/>
        </p:spPr>
      </p:sp>
      <p:sp>
        <p:nvSpPr>
          <p:cNvPr id="53255" name="Rectangle 7"/>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37066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96215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573405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
          <p:cNvSpPr>
            <a:spLocks noChangeShapeType="1"/>
          </p:cNvSpPr>
          <p:nvPr userDrawn="1"/>
        </p:nvSpPr>
        <p:spPr bwMode="auto">
          <a:xfrm>
            <a:off x="685800" y="990600"/>
            <a:ext cx="8077200" cy="0"/>
          </a:xfrm>
          <a:prstGeom prst="line">
            <a:avLst/>
          </a:prstGeom>
          <a:noFill/>
          <a:ln w="9525">
            <a:solidFill>
              <a:schemeClr val="tx1"/>
            </a:solidFill>
            <a:round/>
            <a:headEnd/>
            <a:tailEnd/>
          </a:ln>
          <a:effectLst/>
        </p:spPr>
        <p:txBody>
          <a:bodyPr/>
          <a:lstStyle/>
          <a:p>
            <a:pPr>
              <a:defRPr/>
            </a:pPr>
            <a:endParaRPr lang="en-US"/>
          </a:p>
        </p:txBody>
      </p:sp>
      <p:sp>
        <p:nvSpPr>
          <p:cNvPr id="5" name="Line 5"/>
          <p:cNvSpPr>
            <a:spLocks noChangeShapeType="1"/>
          </p:cNvSpPr>
          <p:nvPr userDrawn="1"/>
        </p:nvSpPr>
        <p:spPr bwMode="auto">
          <a:xfrm>
            <a:off x="685800" y="6019800"/>
            <a:ext cx="8077200" cy="0"/>
          </a:xfrm>
          <a:prstGeom prst="line">
            <a:avLst/>
          </a:prstGeom>
          <a:noFill/>
          <a:ln w="9525">
            <a:solidFill>
              <a:schemeClr val="tx1"/>
            </a:solidFill>
            <a:round/>
            <a:headEnd/>
            <a:tailEnd/>
          </a:ln>
          <a:effectLst/>
        </p:spPr>
        <p:txBody>
          <a:bodyPr/>
          <a:lstStyle/>
          <a:p>
            <a:pPr>
              <a:defRPr/>
            </a:pPr>
            <a:endParaRPr lang="en-US"/>
          </a:p>
        </p:txBody>
      </p:sp>
      <p:sp>
        <p:nvSpPr>
          <p:cNvPr id="175106" name="Rectangle 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75107" name="Rectangle 3"/>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1-</a:t>
            </a:r>
            <a:fld id="{C451F20B-F5F1-4A80-A644-EF4555D3985C}"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1-</a:t>
            </a:r>
            <a:fld id="{3FB4C80C-4C05-41C3-AD3B-F8F9B3568B0F}"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192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8700" y="12192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sldNum" sz="quarter" idx="10"/>
          </p:nvPr>
        </p:nvSpPr>
        <p:spPr>
          <a:ln/>
        </p:spPr>
        <p:txBody>
          <a:bodyPr/>
          <a:lstStyle>
            <a:lvl1pPr>
              <a:defRPr/>
            </a:lvl1pPr>
          </a:lstStyle>
          <a:p>
            <a:pPr>
              <a:defRPr/>
            </a:pPr>
            <a:r>
              <a:rPr lang="en-US"/>
              <a:t>1-</a:t>
            </a:r>
            <a:fld id="{85C8E7E1-92E0-4B40-A0A6-0C0D61484E7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sldNum" sz="quarter" idx="10"/>
          </p:nvPr>
        </p:nvSpPr>
        <p:spPr>
          <a:ln/>
        </p:spPr>
        <p:txBody>
          <a:bodyPr/>
          <a:lstStyle>
            <a:lvl1pPr>
              <a:defRPr/>
            </a:lvl1pPr>
          </a:lstStyle>
          <a:p>
            <a:pPr>
              <a:defRPr/>
            </a:pPr>
            <a:r>
              <a:rPr lang="en-US"/>
              <a:t>1-</a:t>
            </a:r>
            <a:fld id="{7D645422-E909-4C9D-9D83-6419E21A27D0}"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sldNum" sz="quarter" idx="10"/>
          </p:nvPr>
        </p:nvSpPr>
        <p:spPr>
          <a:ln/>
        </p:spPr>
        <p:txBody>
          <a:bodyPr/>
          <a:lstStyle>
            <a:lvl1pPr>
              <a:defRPr/>
            </a:lvl1pPr>
          </a:lstStyle>
          <a:p>
            <a:pPr>
              <a:defRPr/>
            </a:pPr>
            <a:r>
              <a:rPr lang="en-US"/>
              <a:t>1-</a:t>
            </a:r>
            <a:fld id="{596FB209-A6E7-451B-BC86-B563583F2B80}"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1-</a:t>
            </a:r>
            <a:fld id="{C946A008-09B0-4E9C-A636-AB145F22850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r>
              <a:rPr lang="en-US"/>
              <a:t>1-</a:t>
            </a:r>
            <a:fld id="{A0AB653E-2E2E-4DE0-BA3A-E93C59C21EF0}"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r>
              <a:rPr lang="en-US"/>
              <a:t>1-</a:t>
            </a:r>
            <a:fld id="{225582B4-32B0-4503-ADC5-CB47E9E0CDDA}"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1-</a:t>
            </a:r>
            <a:fld id="{F451166D-E3BD-4266-B4ED-6286E46BA25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0"/>
            <a:ext cx="2057400" cy="632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0"/>
            <a:ext cx="6019800"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1-</a:t>
            </a:r>
            <a:fld id="{3BD456F2-EA2B-488A-BB22-E79EDC8117BD}"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685800" y="1219200"/>
            <a:ext cx="40005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8700" y="1219200"/>
            <a:ext cx="40005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sldNum" sz="quarter" idx="10"/>
          </p:nvPr>
        </p:nvSpPr>
        <p:spPr>
          <a:ln/>
        </p:spPr>
        <p:txBody>
          <a:bodyPr/>
          <a:lstStyle>
            <a:lvl1pPr>
              <a:defRPr/>
            </a:lvl1pPr>
          </a:lstStyle>
          <a:p>
            <a:pPr>
              <a:defRPr/>
            </a:pPr>
            <a:r>
              <a:rPr lang="en-US"/>
              <a:t>1-</a:t>
            </a:r>
            <a:fld id="{34337BDB-34A6-4412-8BC4-5CFF1D5942BB}"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9144000" cy="1343025"/>
            <a:chOff x="0" y="0"/>
            <a:chExt cx="5760" cy="846"/>
          </a:xfrm>
        </p:grpSpPr>
        <p:sp>
          <p:nvSpPr>
            <p:cNvPr id="5" name="Rectangle 3"/>
            <p:cNvSpPr>
              <a:spLocks noChangeArrowheads="1"/>
            </p:cNvSpPr>
            <p:nvPr userDrawn="1"/>
          </p:nvSpPr>
          <p:spPr bwMode="auto">
            <a:xfrm>
              <a:off x="0" y="0"/>
              <a:ext cx="5760" cy="816"/>
            </a:xfrm>
            <a:prstGeom prst="rect">
              <a:avLst/>
            </a:prstGeom>
            <a:solidFill>
              <a:schemeClr val="accent1"/>
            </a:solidFill>
            <a:ln w="9525">
              <a:noFill/>
              <a:miter lim="800000"/>
              <a:headEnd/>
              <a:tailEnd/>
            </a:ln>
            <a:effectLst/>
          </p:spPr>
          <p:txBody>
            <a:bodyPr wrap="none" anchor="ctr"/>
            <a:lstStyle/>
            <a:p>
              <a:pPr eaLnBrk="1" hangingPunct="1">
                <a:defRPr/>
              </a:pPr>
              <a:endParaRPr lang="en-US" sz="1800" dirty="0">
                <a:solidFill>
                  <a:srgbClr val="000000"/>
                </a:solidFill>
                <a:latin typeface="Arial" charset="0"/>
              </a:endParaRPr>
            </a:p>
          </p:txBody>
        </p:sp>
        <p:grpSp>
          <p:nvGrpSpPr>
            <p:cNvPr id="3" name="Group 4"/>
            <p:cNvGrpSpPr>
              <a:grpSpLocks/>
            </p:cNvGrpSpPr>
            <p:nvPr userDrawn="1"/>
          </p:nvGrpSpPr>
          <p:grpSpPr bwMode="auto">
            <a:xfrm>
              <a:off x="0" y="698"/>
              <a:ext cx="5757" cy="148"/>
              <a:chOff x="0" y="6345"/>
              <a:chExt cx="12241" cy="315"/>
            </a:xfrm>
          </p:grpSpPr>
          <p:sp>
            <p:nvSpPr>
              <p:cNvPr id="7" name="Rectangle 5"/>
              <p:cNvSpPr>
                <a:spLocks noChangeArrowheads="1"/>
              </p:cNvSpPr>
              <p:nvPr/>
            </p:nvSpPr>
            <p:spPr bwMode="auto">
              <a:xfrm>
                <a:off x="0" y="6345"/>
                <a:ext cx="2762" cy="315"/>
              </a:xfrm>
              <a:prstGeom prst="rect">
                <a:avLst/>
              </a:prstGeom>
              <a:solidFill>
                <a:schemeClr val="folHlink"/>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sp>
            <p:nvSpPr>
              <p:cNvPr id="8" name="Rectangle 6"/>
              <p:cNvSpPr>
                <a:spLocks noChangeArrowheads="1"/>
              </p:cNvSpPr>
              <p:nvPr/>
            </p:nvSpPr>
            <p:spPr bwMode="auto">
              <a:xfrm>
                <a:off x="2762" y="6345"/>
                <a:ext cx="791" cy="315"/>
              </a:xfrm>
              <a:prstGeom prst="rect">
                <a:avLst/>
              </a:prstGeom>
              <a:solidFill>
                <a:srgbClr val="E5A06C"/>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sp>
            <p:nvSpPr>
              <p:cNvPr id="9" name="Rectangle 7"/>
              <p:cNvSpPr>
                <a:spLocks noChangeArrowheads="1"/>
              </p:cNvSpPr>
              <p:nvPr/>
            </p:nvSpPr>
            <p:spPr bwMode="auto">
              <a:xfrm>
                <a:off x="3553" y="6345"/>
                <a:ext cx="4735" cy="315"/>
              </a:xfrm>
              <a:prstGeom prst="rect">
                <a:avLst/>
              </a:prstGeom>
              <a:solidFill>
                <a:schemeClr val="tx1"/>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sp>
            <p:nvSpPr>
              <p:cNvPr id="10" name="Rectangle 8"/>
              <p:cNvSpPr>
                <a:spLocks noChangeArrowheads="1"/>
              </p:cNvSpPr>
              <p:nvPr/>
            </p:nvSpPr>
            <p:spPr bwMode="auto">
              <a:xfrm>
                <a:off x="8288" y="6345"/>
                <a:ext cx="1087" cy="315"/>
              </a:xfrm>
              <a:prstGeom prst="rect">
                <a:avLst/>
              </a:prstGeom>
              <a:solidFill>
                <a:schemeClr val="hlink"/>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sp>
            <p:nvSpPr>
              <p:cNvPr id="11" name="Rectangle 9"/>
              <p:cNvSpPr>
                <a:spLocks noChangeArrowheads="1"/>
              </p:cNvSpPr>
              <p:nvPr/>
            </p:nvSpPr>
            <p:spPr bwMode="auto">
              <a:xfrm>
                <a:off x="9375" y="6345"/>
                <a:ext cx="1461" cy="315"/>
              </a:xfrm>
              <a:prstGeom prst="rect">
                <a:avLst/>
              </a:prstGeom>
              <a:solidFill>
                <a:srgbClr val="C0C0C0"/>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sp>
            <p:nvSpPr>
              <p:cNvPr id="12" name="Rectangle 10"/>
              <p:cNvSpPr>
                <a:spLocks noChangeArrowheads="1"/>
              </p:cNvSpPr>
              <p:nvPr/>
            </p:nvSpPr>
            <p:spPr bwMode="auto">
              <a:xfrm>
                <a:off x="10808" y="6345"/>
                <a:ext cx="1433" cy="315"/>
              </a:xfrm>
              <a:prstGeom prst="rect">
                <a:avLst/>
              </a:prstGeom>
              <a:solidFill>
                <a:srgbClr val="FFFF99"/>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grpSp>
      </p:grpSp>
      <p:sp>
        <p:nvSpPr>
          <p:cNvPr id="29707" name="Rectangle 11"/>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2970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14" name="Rectangle 14"/>
          <p:cNvSpPr>
            <a:spLocks noGrp="1" noChangeArrowheads="1"/>
          </p:cNvSpPr>
          <p:nvPr>
            <p:ph type="ftr" sz="quarter" idx="11"/>
          </p:nvPr>
        </p:nvSpPr>
        <p:spPr/>
        <p:txBody>
          <a:bodyPr/>
          <a:lstStyle>
            <a:lvl1pPr>
              <a:defRPr/>
            </a:lvl1pPr>
          </a:lstStyle>
          <a:p>
            <a:r>
              <a:rPr lang="en-US">
                <a:solidFill>
                  <a:srgbClr val="000000"/>
                </a:solidFill>
              </a:rPr>
              <a:t>©2010 Flat World Knowledge, Inc.</a:t>
            </a:r>
          </a:p>
          <a:p>
            <a:endParaRPr lang="en-US">
              <a:solidFill>
                <a:srgbClr val="000000"/>
              </a:solidFill>
            </a:endParaRPr>
          </a:p>
        </p:txBody>
      </p:sp>
      <p:sp>
        <p:nvSpPr>
          <p:cNvPr id="15" name="Rectangle 15"/>
          <p:cNvSpPr>
            <a:spLocks noGrp="1" noChangeArrowheads="1"/>
          </p:cNvSpPr>
          <p:nvPr>
            <p:ph type="sldNum" sz="quarter" idx="12"/>
          </p:nvPr>
        </p:nvSpPr>
        <p:spPr/>
        <p:txBody>
          <a:bodyPr/>
          <a:lstStyle>
            <a:lvl1pPr>
              <a:defRPr/>
            </a:lvl1pPr>
          </a:lstStyle>
          <a:p>
            <a:fld id="{B4D2A50B-5B55-4D31-A136-F657EF38FAC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©2010 Flat World Knowledge, Inc.</a:t>
            </a:r>
          </a:p>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DE35C07-0BF3-4D39-911B-6EFB17DD225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©2010 Flat World Knowledge, Inc.</a:t>
            </a:r>
          </a:p>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470012-86CC-4771-AFB1-BE401BC20FF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©2010 Flat World Knowledge, Inc.</a:t>
            </a:r>
          </a:p>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B5DDA9C-002A-4A7F-8176-1E4D0FAA4C8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000000"/>
                </a:solidFill>
              </a:rPr>
              <a:t>©2010 Flat World Knowledge, Inc.</a:t>
            </a:r>
          </a:p>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7ECAB06-178F-498C-BA3F-70A1385E21F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812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9812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©2010 Flat World Knowledge, Inc.</a:t>
            </a:r>
          </a:p>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EDDBC6C-7E8C-4C7D-B320-FA2614D6A6C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000000"/>
                </a:solidFill>
              </a:rPr>
              <a:t>©2010 Flat World Knowledge, Inc.</a:t>
            </a:r>
          </a:p>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BA1813B-7166-429D-BF47-C1D17BED18A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©2010 Flat World Knowledge, Inc.</a:t>
            </a:r>
          </a:p>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BB19152-8DC8-4261-BFF8-CEE26CE509A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xfrm>
            <a:off x="2581275" y="6245225"/>
            <a:ext cx="4008438" cy="612775"/>
          </a:xfrm>
        </p:spPr>
        <p:txBody>
          <a:bodyPr/>
          <a:lstStyle>
            <a:lvl1pPr>
              <a:defRPr/>
            </a:lvl1pPr>
          </a:lstStyle>
          <a:p>
            <a:r>
              <a:rPr lang="en-US">
                <a:solidFill>
                  <a:srgbClr val="000000"/>
                </a:solidFill>
              </a:rPr>
              <a:t>©2010 Information Systems</a:t>
            </a:r>
            <a:br>
              <a:rPr lang="en-US">
                <a:solidFill>
                  <a:srgbClr val="000000"/>
                </a:solidFill>
              </a:rPr>
            </a:br>
            <a:r>
              <a:rPr lang="en-US">
                <a:solidFill>
                  <a:srgbClr val="000000"/>
                </a:solidFill>
              </a:rPr>
              <a:t>by John Gallaugher Flat World Knowledge, Inc.</a:t>
            </a:r>
          </a:p>
        </p:txBody>
      </p:sp>
      <p:sp>
        <p:nvSpPr>
          <p:cNvPr id="7" name="Rectangle 6"/>
          <p:cNvSpPr>
            <a:spLocks noGrp="1" noChangeArrowheads="1"/>
          </p:cNvSpPr>
          <p:nvPr>
            <p:ph type="sldNum" sz="quarter" idx="12"/>
          </p:nvPr>
        </p:nvSpPr>
        <p:spPr/>
        <p:txBody>
          <a:bodyPr/>
          <a:lstStyle>
            <a:lvl1pPr>
              <a:defRPr/>
            </a:lvl1pPr>
          </a:lstStyle>
          <a:p>
            <a:fld id="{779EECB7-E91E-401C-B7E4-729E5AE0B20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9144000" cy="1343025"/>
            <a:chOff x="0" y="0"/>
            <a:chExt cx="5760" cy="846"/>
          </a:xfrm>
        </p:grpSpPr>
        <p:sp>
          <p:nvSpPr>
            <p:cNvPr id="5" name="Rectangle 3"/>
            <p:cNvSpPr>
              <a:spLocks noChangeArrowheads="1"/>
            </p:cNvSpPr>
            <p:nvPr userDrawn="1"/>
          </p:nvSpPr>
          <p:spPr bwMode="auto">
            <a:xfrm>
              <a:off x="0" y="0"/>
              <a:ext cx="5760" cy="816"/>
            </a:xfrm>
            <a:prstGeom prst="rect">
              <a:avLst/>
            </a:prstGeom>
            <a:solidFill>
              <a:schemeClr val="accent1"/>
            </a:solidFill>
            <a:ln w="9525">
              <a:noFill/>
              <a:miter lim="800000"/>
              <a:headEnd/>
              <a:tailEnd/>
            </a:ln>
            <a:effectLst/>
          </p:spPr>
          <p:txBody>
            <a:bodyPr wrap="none" anchor="ctr"/>
            <a:lstStyle/>
            <a:p>
              <a:pPr eaLnBrk="1" hangingPunct="1">
                <a:defRPr/>
              </a:pPr>
              <a:endParaRPr lang="en-US" sz="1800" dirty="0">
                <a:solidFill>
                  <a:srgbClr val="000000"/>
                </a:solidFill>
                <a:latin typeface="Arial" charset="0"/>
              </a:endParaRPr>
            </a:p>
          </p:txBody>
        </p:sp>
        <p:grpSp>
          <p:nvGrpSpPr>
            <p:cNvPr id="3" name="Group 4"/>
            <p:cNvGrpSpPr>
              <a:grpSpLocks/>
            </p:cNvGrpSpPr>
            <p:nvPr userDrawn="1"/>
          </p:nvGrpSpPr>
          <p:grpSpPr bwMode="auto">
            <a:xfrm>
              <a:off x="0" y="698"/>
              <a:ext cx="5757" cy="148"/>
              <a:chOff x="0" y="6345"/>
              <a:chExt cx="12241" cy="315"/>
            </a:xfrm>
          </p:grpSpPr>
          <p:sp>
            <p:nvSpPr>
              <p:cNvPr id="7" name="Rectangle 5"/>
              <p:cNvSpPr>
                <a:spLocks noChangeArrowheads="1"/>
              </p:cNvSpPr>
              <p:nvPr/>
            </p:nvSpPr>
            <p:spPr bwMode="auto">
              <a:xfrm>
                <a:off x="0" y="6345"/>
                <a:ext cx="2762" cy="315"/>
              </a:xfrm>
              <a:prstGeom prst="rect">
                <a:avLst/>
              </a:prstGeom>
              <a:solidFill>
                <a:schemeClr val="folHlink"/>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sp>
            <p:nvSpPr>
              <p:cNvPr id="8" name="Rectangle 6"/>
              <p:cNvSpPr>
                <a:spLocks noChangeArrowheads="1"/>
              </p:cNvSpPr>
              <p:nvPr/>
            </p:nvSpPr>
            <p:spPr bwMode="auto">
              <a:xfrm>
                <a:off x="2762" y="6345"/>
                <a:ext cx="791" cy="315"/>
              </a:xfrm>
              <a:prstGeom prst="rect">
                <a:avLst/>
              </a:prstGeom>
              <a:solidFill>
                <a:srgbClr val="E5A06C"/>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sp>
            <p:nvSpPr>
              <p:cNvPr id="9" name="Rectangle 7"/>
              <p:cNvSpPr>
                <a:spLocks noChangeArrowheads="1"/>
              </p:cNvSpPr>
              <p:nvPr/>
            </p:nvSpPr>
            <p:spPr bwMode="auto">
              <a:xfrm>
                <a:off x="3553" y="6345"/>
                <a:ext cx="4735" cy="315"/>
              </a:xfrm>
              <a:prstGeom prst="rect">
                <a:avLst/>
              </a:prstGeom>
              <a:solidFill>
                <a:schemeClr val="tx1"/>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sp>
            <p:nvSpPr>
              <p:cNvPr id="10" name="Rectangle 8"/>
              <p:cNvSpPr>
                <a:spLocks noChangeArrowheads="1"/>
              </p:cNvSpPr>
              <p:nvPr/>
            </p:nvSpPr>
            <p:spPr bwMode="auto">
              <a:xfrm>
                <a:off x="8288" y="6345"/>
                <a:ext cx="1087" cy="315"/>
              </a:xfrm>
              <a:prstGeom prst="rect">
                <a:avLst/>
              </a:prstGeom>
              <a:solidFill>
                <a:schemeClr val="hlink"/>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sp>
            <p:nvSpPr>
              <p:cNvPr id="11" name="Rectangle 9"/>
              <p:cNvSpPr>
                <a:spLocks noChangeArrowheads="1"/>
              </p:cNvSpPr>
              <p:nvPr/>
            </p:nvSpPr>
            <p:spPr bwMode="auto">
              <a:xfrm>
                <a:off x="9375" y="6345"/>
                <a:ext cx="1461" cy="315"/>
              </a:xfrm>
              <a:prstGeom prst="rect">
                <a:avLst/>
              </a:prstGeom>
              <a:solidFill>
                <a:srgbClr val="C0C0C0"/>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sp>
            <p:nvSpPr>
              <p:cNvPr id="12" name="Rectangle 10"/>
              <p:cNvSpPr>
                <a:spLocks noChangeArrowheads="1"/>
              </p:cNvSpPr>
              <p:nvPr/>
            </p:nvSpPr>
            <p:spPr bwMode="auto">
              <a:xfrm>
                <a:off x="10808" y="6345"/>
                <a:ext cx="1433" cy="315"/>
              </a:xfrm>
              <a:prstGeom prst="rect">
                <a:avLst/>
              </a:prstGeom>
              <a:solidFill>
                <a:srgbClr val="FFFF99"/>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grpSp>
      </p:grpSp>
      <p:sp>
        <p:nvSpPr>
          <p:cNvPr id="29707" name="Rectangle 11"/>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2970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14" name="Rectangle 14"/>
          <p:cNvSpPr>
            <a:spLocks noGrp="1" noChangeArrowheads="1"/>
          </p:cNvSpPr>
          <p:nvPr>
            <p:ph type="ftr" sz="quarter" idx="11"/>
          </p:nvPr>
        </p:nvSpPr>
        <p:spPr/>
        <p:txBody>
          <a:bodyPr/>
          <a:lstStyle>
            <a:lvl1pPr>
              <a:defRPr/>
            </a:lvl1pPr>
          </a:lstStyle>
          <a:p>
            <a:r>
              <a:rPr lang="en-US">
                <a:solidFill>
                  <a:srgbClr val="000000"/>
                </a:solidFill>
              </a:rPr>
              <a:t>©2010 Flat World Knowledge, Inc.</a:t>
            </a:r>
          </a:p>
          <a:p>
            <a:endParaRPr lang="en-US">
              <a:solidFill>
                <a:srgbClr val="000000"/>
              </a:solidFill>
            </a:endParaRPr>
          </a:p>
        </p:txBody>
      </p:sp>
      <p:sp>
        <p:nvSpPr>
          <p:cNvPr id="15" name="Rectangle 15"/>
          <p:cNvSpPr>
            <a:spLocks noGrp="1" noChangeArrowheads="1"/>
          </p:cNvSpPr>
          <p:nvPr>
            <p:ph type="sldNum" sz="quarter" idx="12"/>
          </p:nvPr>
        </p:nvSpPr>
        <p:spPr/>
        <p:txBody>
          <a:bodyPr/>
          <a:lstStyle>
            <a:lvl1pPr>
              <a:defRPr/>
            </a:lvl1pPr>
          </a:lstStyle>
          <a:p>
            <a:fld id="{B4D2A50B-5B55-4D31-A136-F657EF38FAC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©2010 Flat World Knowledge, Inc.</a:t>
            </a:r>
          </a:p>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DE35C07-0BF3-4D39-911B-6EFB17DD225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©2010 Flat World Knowledge, Inc.</a:t>
            </a:r>
          </a:p>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470012-86CC-4771-AFB1-BE401BC20FF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©2010 Flat World Knowledge, Inc.</a:t>
            </a:r>
          </a:p>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B5DDA9C-002A-4A7F-8176-1E4D0FAA4C8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000000"/>
                </a:solidFill>
              </a:rPr>
              <a:t>©2010 Flat World Knowledge, Inc.</a:t>
            </a:r>
          </a:p>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7ECAB06-178F-498C-BA3F-70A1385E21F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©2010 Flat World Knowledge, Inc.</a:t>
            </a:r>
          </a:p>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EDDBC6C-7E8C-4C7D-B320-FA2614D6A6C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000000"/>
                </a:solidFill>
              </a:rPr>
              <a:t>©2010 Flat World Knowledge, Inc.</a:t>
            </a:r>
          </a:p>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BA1813B-7166-429D-BF47-C1D17BED18A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©2010 Flat World Knowledge, Inc.</a:t>
            </a:r>
          </a:p>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BB19152-8DC8-4261-BFF8-CEE26CE509A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xfrm>
            <a:off x="2581275" y="6245225"/>
            <a:ext cx="4008438" cy="612775"/>
          </a:xfrm>
        </p:spPr>
        <p:txBody>
          <a:bodyPr/>
          <a:lstStyle>
            <a:lvl1pPr>
              <a:defRPr/>
            </a:lvl1pPr>
          </a:lstStyle>
          <a:p>
            <a:r>
              <a:rPr lang="en-US">
                <a:solidFill>
                  <a:srgbClr val="000000"/>
                </a:solidFill>
              </a:rPr>
              <a:t>©2010 Information Systems</a:t>
            </a:r>
            <a:br>
              <a:rPr lang="en-US">
                <a:solidFill>
                  <a:srgbClr val="000000"/>
                </a:solidFill>
              </a:rPr>
            </a:br>
            <a:r>
              <a:rPr lang="en-US">
                <a:solidFill>
                  <a:srgbClr val="000000"/>
                </a:solidFill>
              </a:rPr>
              <a:t>by John Gallaugher Flat World Knowledge, Inc.</a:t>
            </a:r>
          </a:p>
        </p:txBody>
      </p:sp>
      <p:sp>
        <p:nvSpPr>
          <p:cNvPr id="7" name="Rectangle 6"/>
          <p:cNvSpPr>
            <a:spLocks noGrp="1" noChangeArrowheads="1"/>
          </p:cNvSpPr>
          <p:nvPr>
            <p:ph type="sldNum" sz="quarter" idx="12"/>
          </p:nvPr>
        </p:nvSpPr>
        <p:spPr/>
        <p:txBody>
          <a:bodyPr/>
          <a:lstStyle>
            <a:lvl1pPr>
              <a:defRPr/>
            </a:lvl1pPr>
          </a:lstStyle>
          <a:p>
            <a:fld id="{779EECB7-E91E-401C-B7E4-729E5AE0B20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9144000" cy="1343025"/>
            <a:chOff x="0" y="0"/>
            <a:chExt cx="5760" cy="846"/>
          </a:xfrm>
        </p:grpSpPr>
        <p:sp>
          <p:nvSpPr>
            <p:cNvPr id="5" name="Rectangle 3"/>
            <p:cNvSpPr>
              <a:spLocks noChangeArrowheads="1"/>
            </p:cNvSpPr>
            <p:nvPr userDrawn="1"/>
          </p:nvSpPr>
          <p:spPr bwMode="auto">
            <a:xfrm>
              <a:off x="0" y="0"/>
              <a:ext cx="5760" cy="816"/>
            </a:xfrm>
            <a:prstGeom prst="rect">
              <a:avLst/>
            </a:prstGeom>
            <a:solidFill>
              <a:schemeClr val="accent1"/>
            </a:solidFill>
            <a:ln w="9525">
              <a:noFill/>
              <a:miter lim="800000"/>
              <a:headEnd/>
              <a:tailEnd/>
            </a:ln>
            <a:effectLst/>
          </p:spPr>
          <p:txBody>
            <a:bodyPr wrap="none" anchor="ctr"/>
            <a:lstStyle/>
            <a:p>
              <a:pPr eaLnBrk="1" hangingPunct="1">
                <a:defRPr/>
              </a:pPr>
              <a:endParaRPr lang="en-US" sz="1800" dirty="0">
                <a:solidFill>
                  <a:srgbClr val="000000"/>
                </a:solidFill>
                <a:latin typeface="Arial" charset="0"/>
              </a:endParaRPr>
            </a:p>
          </p:txBody>
        </p:sp>
        <p:grpSp>
          <p:nvGrpSpPr>
            <p:cNvPr id="3" name="Group 4"/>
            <p:cNvGrpSpPr>
              <a:grpSpLocks/>
            </p:cNvGrpSpPr>
            <p:nvPr userDrawn="1"/>
          </p:nvGrpSpPr>
          <p:grpSpPr bwMode="auto">
            <a:xfrm>
              <a:off x="0" y="698"/>
              <a:ext cx="5757" cy="148"/>
              <a:chOff x="0" y="6345"/>
              <a:chExt cx="12241" cy="315"/>
            </a:xfrm>
          </p:grpSpPr>
          <p:sp>
            <p:nvSpPr>
              <p:cNvPr id="7" name="Rectangle 5"/>
              <p:cNvSpPr>
                <a:spLocks noChangeArrowheads="1"/>
              </p:cNvSpPr>
              <p:nvPr/>
            </p:nvSpPr>
            <p:spPr bwMode="auto">
              <a:xfrm>
                <a:off x="0" y="6345"/>
                <a:ext cx="2762" cy="315"/>
              </a:xfrm>
              <a:prstGeom prst="rect">
                <a:avLst/>
              </a:prstGeom>
              <a:solidFill>
                <a:schemeClr val="folHlink"/>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sp>
            <p:nvSpPr>
              <p:cNvPr id="8" name="Rectangle 6"/>
              <p:cNvSpPr>
                <a:spLocks noChangeArrowheads="1"/>
              </p:cNvSpPr>
              <p:nvPr/>
            </p:nvSpPr>
            <p:spPr bwMode="auto">
              <a:xfrm>
                <a:off x="2762" y="6345"/>
                <a:ext cx="791" cy="315"/>
              </a:xfrm>
              <a:prstGeom prst="rect">
                <a:avLst/>
              </a:prstGeom>
              <a:solidFill>
                <a:srgbClr val="E5A06C"/>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sp>
            <p:nvSpPr>
              <p:cNvPr id="9" name="Rectangle 7"/>
              <p:cNvSpPr>
                <a:spLocks noChangeArrowheads="1"/>
              </p:cNvSpPr>
              <p:nvPr/>
            </p:nvSpPr>
            <p:spPr bwMode="auto">
              <a:xfrm>
                <a:off x="3553" y="6345"/>
                <a:ext cx="4735" cy="315"/>
              </a:xfrm>
              <a:prstGeom prst="rect">
                <a:avLst/>
              </a:prstGeom>
              <a:solidFill>
                <a:schemeClr val="tx1"/>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sp>
            <p:nvSpPr>
              <p:cNvPr id="10" name="Rectangle 8"/>
              <p:cNvSpPr>
                <a:spLocks noChangeArrowheads="1"/>
              </p:cNvSpPr>
              <p:nvPr/>
            </p:nvSpPr>
            <p:spPr bwMode="auto">
              <a:xfrm>
                <a:off x="8288" y="6345"/>
                <a:ext cx="1087" cy="315"/>
              </a:xfrm>
              <a:prstGeom prst="rect">
                <a:avLst/>
              </a:prstGeom>
              <a:solidFill>
                <a:schemeClr val="hlink"/>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sp>
            <p:nvSpPr>
              <p:cNvPr id="11" name="Rectangle 9"/>
              <p:cNvSpPr>
                <a:spLocks noChangeArrowheads="1"/>
              </p:cNvSpPr>
              <p:nvPr/>
            </p:nvSpPr>
            <p:spPr bwMode="auto">
              <a:xfrm>
                <a:off x="9375" y="6345"/>
                <a:ext cx="1461" cy="315"/>
              </a:xfrm>
              <a:prstGeom prst="rect">
                <a:avLst/>
              </a:prstGeom>
              <a:solidFill>
                <a:srgbClr val="C0C0C0"/>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sp>
            <p:nvSpPr>
              <p:cNvPr id="12" name="Rectangle 10"/>
              <p:cNvSpPr>
                <a:spLocks noChangeArrowheads="1"/>
              </p:cNvSpPr>
              <p:nvPr/>
            </p:nvSpPr>
            <p:spPr bwMode="auto">
              <a:xfrm>
                <a:off x="10808" y="6345"/>
                <a:ext cx="1433" cy="315"/>
              </a:xfrm>
              <a:prstGeom prst="rect">
                <a:avLst/>
              </a:prstGeom>
              <a:solidFill>
                <a:srgbClr val="FFFF99"/>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grpSp>
      </p:grpSp>
      <p:sp>
        <p:nvSpPr>
          <p:cNvPr id="29707" name="Rectangle 11"/>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2970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14" name="Rectangle 14"/>
          <p:cNvSpPr>
            <a:spLocks noGrp="1" noChangeArrowheads="1"/>
          </p:cNvSpPr>
          <p:nvPr>
            <p:ph type="ftr" sz="quarter" idx="11"/>
          </p:nvPr>
        </p:nvSpPr>
        <p:spPr/>
        <p:txBody>
          <a:bodyPr/>
          <a:lstStyle>
            <a:lvl1pPr>
              <a:defRPr/>
            </a:lvl1pPr>
          </a:lstStyle>
          <a:p>
            <a:pPr>
              <a:defRPr/>
            </a:pPr>
            <a:r>
              <a:rPr lang="en-US">
                <a:solidFill>
                  <a:srgbClr val="000000"/>
                </a:solidFill>
              </a:rPr>
              <a:t>©2010 Flat World Knowledge, Inc.</a:t>
            </a:r>
          </a:p>
          <a:p>
            <a:pPr>
              <a:defRPr/>
            </a:pPr>
            <a:endParaRPr lang="en-US">
              <a:solidFill>
                <a:srgbClr val="000000"/>
              </a:solidFill>
            </a:endParaRPr>
          </a:p>
        </p:txBody>
      </p:sp>
      <p:sp>
        <p:nvSpPr>
          <p:cNvPr id="15" name="Rectangle 15"/>
          <p:cNvSpPr>
            <a:spLocks noGrp="1" noChangeArrowheads="1"/>
          </p:cNvSpPr>
          <p:nvPr>
            <p:ph type="sldNum" sz="quarter" idx="12"/>
          </p:nvPr>
        </p:nvSpPr>
        <p:spPr/>
        <p:txBody>
          <a:bodyPr/>
          <a:lstStyle>
            <a:lvl1pPr>
              <a:defRPr/>
            </a:lvl1pPr>
          </a:lstStyle>
          <a:p>
            <a:pPr>
              <a:defRPr/>
            </a:pPr>
            <a:fld id="{CC53A790-969D-4E00-9542-E91B6770C6D3}"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000000"/>
                </a:solidFill>
              </a:rPr>
              <a:t>©2010 Flat World Knowledge, Inc.</a:t>
            </a:r>
          </a:p>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429D135-DD61-4211-8B8C-1E23D181854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000000"/>
                </a:solidFill>
              </a:rPr>
              <a:t>©2010 Flat World Knowledge, Inc.</a:t>
            </a:r>
          </a:p>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37BE1FD0-12C0-4301-880A-3FCD0B3FEE9D}"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r>
              <a:rPr lang="en-US">
                <a:solidFill>
                  <a:srgbClr val="000000"/>
                </a:solidFill>
              </a:rPr>
              <a:t>©2010 Flat World Knowledge, Inc.</a:t>
            </a:r>
          </a:p>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366229C2-F032-43F7-8C62-7B20950E2EEB}"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r>
              <a:rPr lang="en-US">
                <a:solidFill>
                  <a:srgbClr val="000000"/>
                </a:solidFill>
              </a:rPr>
              <a:t>©2010 Flat World Knowledge, Inc.</a:t>
            </a:r>
          </a:p>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BE270AF3-3360-4465-B36D-F58E8B81FBCD}"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aseline="0"/>
            </a:lvl1p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r>
              <a:rPr lang="en-US">
                <a:solidFill>
                  <a:srgbClr val="000000"/>
                </a:solidFill>
              </a:rPr>
              <a:t>©2010 Flat World Knowledge, Inc.</a:t>
            </a:r>
          </a:p>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94DE4079-5F59-4204-90FF-B71DED47F87C}"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r>
              <a:rPr lang="en-US">
                <a:solidFill>
                  <a:srgbClr val="000000"/>
                </a:solidFill>
              </a:rPr>
              <a:t>©2010 Flat World Knowledge, Inc.</a:t>
            </a:r>
          </a:p>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11AC936E-6B84-4218-830F-E6721B2674E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r>
              <a:rPr lang="en-US">
                <a:solidFill>
                  <a:srgbClr val="000000"/>
                </a:solidFill>
              </a:rPr>
              <a:t>©2010 Flat World Knowledge, Inc.</a:t>
            </a:r>
          </a:p>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7AF5D45D-AC1D-469A-9650-AFA8D6A7F9A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lvl1pPr>
              <a:defRPr sz="3600" baseline="0"/>
            </a:lvl1pPr>
          </a:lstStyle>
          <a:p>
            <a:r>
              <a:rPr lang="en-US" dirty="0"/>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xfrm>
            <a:off x="2581275" y="6245225"/>
            <a:ext cx="4008438" cy="612775"/>
          </a:xfrm>
        </p:spPr>
        <p:txBody>
          <a:bodyPr/>
          <a:lstStyle>
            <a:lvl1pPr>
              <a:defRPr/>
            </a:lvl1pPr>
          </a:lstStyle>
          <a:p>
            <a:pPr>
              <a:defRPr/>
            </a:pPr>
            <a:r>
              <a:rPr lang="en-US">
                <a:solidFill>
                  <a:srgbClr val="000000"/>
                </a:solidFill>
              </a:rPr>
              <a:t>©2010 Information Systems</a:t>
            </a:r>
            <a:br>
              <a:rPr lang="en-US">
                <a:solidFill>
                  <a:srgbClr val="000000"/>
                </a:solidFill>
              </a:rPr>
            </a:br>
            <a:r>
              <a:rPr lang="en-US">
                <a:solidFill>
                  <a:srgbClr val="000000"/>
                </a:solidFill>
              </a:rPr>
              <a:t>by John Gallaugher Flat World Knowledge, Inc.</a:t>
            </a:r>
          </a:p>
        </p:txBody>
      </p:sp>
      <p:sp>
        <p:nvSpPr>
          <p:cNvPr id="7" name="Rectangle 6"/>
          <p:cNvSpPr>
            <a:spLocks noGrp="1" noChangeArrowheads="1"/>
          </p:cNvSpPr>
          <p:nvPr>
            <p:ph type="sldNum" sz="quarter" idx="12"/>
          </p:nvPr>
        </p:nvSpPr>
        <p:spPr/>
        <p:txBody>
          <a:bodyPr/>
          <a:lstStyle>
            <a:lvl1pPr>
              <a:defRPr/>
            </a:lvl1pPr>
          </a:lstStyle>
          <a:p>
            <a:pPr>
              <a:defRPr/>
            </a:pPr>
            <a:fld id="{3F6EAEBC-A83D-4F05-BF48-AE219846FA9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9144000" cy="1343025"/>
            <a:chOff x="0" y="0"/>
            <a:chExt cx="5760" cy="846"/>
          </a:xfrm>
        </p:grpSpPr>
        <p:sp>
          <p:nvSpPr>
            <p:cNvPr id="5" name="Rectangle 3"/>
            <p:cNvSpPr>
              <a:spLocks noChangeArrowheads="1"/>
            </p:cNvSpPr>
            <p:nvPr userDrawn="1"/>
          </p:nvSpPr>
          <p:spPr bwMode="auto">
            <a:xfrm>
              <a:off x="0" y="0"/>
              <a:ext cx="5760" cy="816"/>
            </a:xfrm>
            <a:prstGeom prst="rect">
              <a:avLst/>
            </a:prstGeom>
            <a:solidFill>
              <a:schemeClr val="accent1"/>
            </a:solidFill>
            <a:ln w="9525">
              <a:noFill/>
              <a:miter lim="800000"/>
              <a:headEnd/>
              <a:tailEnd/>
            </a:ln>
            <a:effectLst/>
          </p:spPr>
          <p:txBody>
            <a:bodyPr wrap="none" anchor="ctr"/>
            <a:lstStyle/>
            <a:p>
              <a:pPr eaLnBrk="1" hangingPunct="1">
                <a:defRPr/>
              </a:pPr>
              <a:endParaRPr lang="en-US" sz="1800" dirty="0">
                <a:solidFill>
                  <a:srgbClr val="000000"/>
                </a:solidFill>
                <a:latin typeface="Arial" charset="0"/>
              </a:endParaRPr>
            </a:p>
          </p:txBody>
        </p:sp>
        <p:grpSp>
          <p:nvGrpSpPr>
            <p:cNvPr id="3" name="Group 4"/>
            <p:cNvGrpSpPr>
              <a:grpSpLocks/>
            </p:cNvGrpSpPr>
            <p:nvPr userDrawn="1"/>
          </p:nvGrpSpPr>
          <p:grpSpPr bwMode="auto">
            <a:xfrm>
              <a:off x="0" y="698"/>
              <a:ext cx="5757" cy="148"/>
              <a:chOff x="0" y="6345"/>
              <a:chExt cx="12241" cy="315"/>
            </a:xfrm>
          </p:grpSpPr>
          <p:sp>
            <p:nvSpPr>
              <p:cNvPr id="7" name="Rectangle 5"/>
              <p:cNvSpPr>
                <a:spLocks noChangeArrowheads="1"/>
              </p:cNvSpPr>
              <p:nvPr/>
            </p:nvSpPr>
            <p:spPr bwMode="auto">
              <a:xfrm>
                <a:off x="0" y="6345"/>
                <a:ext cx="2762" cy="315"/>
              </a:xfrm>
              <a:prstGeom prst="rect">
                <a:avLst/>
              </a:prstGeom>
              <a:solidFill>
                <a:schemeClr val="folHlink"/>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sp>
            <p:nvSpPr>
              <p:cNvPr id="8" name="Rectangle 6"/>
              <p:cNvSpPr>
                <a:spLocks noChangeArrowheads="1"/>
              </p:cNvSpPr>
              <p:nvPr/>
            </p:nvSpPr>
            <p:spPr bwMode="auto">
              <a:xfrm>
                <a:off x="2762" y="6345"/>
                <a:ext cx="791" cy="315"/>
              </a:xfrm>
              <a:prstGeom prst="rect">
                <a:avLst/>
              </a:prstGeom>
              <a:solidFill>
                <a:srgbClr val="E5A06C"/>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sp>
            <p:nvSpPr>
              <p:cNvPr id="9" name="Rectangle 7"/>
              <p:cNvSpPr>
                <a:spLocks noChangeArrowheads="1"/>
              </p:cNvSpPr>
              <p:nvPr/>
            </p:nvSpPr>
            <p:spPr bwMode="auto">
              <a:xfrm>
                <a:off x="3553" y="6345"/>
                <a:ext cx="4735" cy="315"/>
              </a:xfrm>
              <a:prstGeom prst="rect">
                <a:avLst/>
              </a:prstGeom>
              <a:solidFill>
                <a:schemeClr val="tx1"/>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sp>
            <p:nvSpPr>
              <p:cNvPr id="10" name="Rectangle 8"/>
              <p:cNvSpPr>
                <a:spLocks noChangeArrowheads="1"/>
              </p:cNvSpPr>
              <p:nvPr/>
            </p:nvSpPr>
            <p:spPr bwMode="auto">
              <a:xfrm>
                <a:off x="8288" y="6345"/>
                <a:ext cx="1087" cy="315"/>
              </a:xfrm>
              <a:prstGeom prst="rect">
                <a:avLst/>
              </a:prstGeom>
              <a:solidFill>
                <a:schemeClr val="hlink"/>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sp>
            <p:nvSpPr>
              <p:cNvPr id="11" name="Rectangle 9"/>
              <p:cNvSpPr>
                <a:spLocks noChangeArrowheads="1"/>
              </p:cNvSpPr>
              <p:nvPr/>
            </p:nvSpPr>
            <p:spPr bwMode="auto">
              <a:xfrm>
                <a:off x="9375" y="6345"/>
                <a:ext cx="1461" cy="315"/>
              </a:xfrm>
              <a:prstGeom prst="rect">
                <a:avLst/>
              </a:prstGeom>
              <a:solidFill>
                <a:srgbClr val="C0C0C0"/>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sp>
            <p:nvSpPr>
              <p:cNvPr id="12" name="Rectangle 10"/>
              <p:cNvSpPr>
                <a:spLocks noChangeArrowheads="1"/>
              </p:cNvSpPr>
              <p:nvPr/>
            </p:nvSpPr>
            <p:spPr bwMode="auto">
              <a:xfrm>
                <a:off x="10808" y="6345"/>
                <a:ext cx="1433" cy="315"/>
              </a:xfrm>
              <a:prstGeom prst="rect">
                <a:avLst/>
              </a:prstGeom>
              <a:solidFill>
                <a:srgbClr val="FFFF99"/>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grpSp>
      </p:grpSp>
      <p:sp>
        <p:nvSpPr>
          <p:cNvPr id="29707" name="Rectangle 11"/>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2970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14" name="Rectangle 14"/>
          <p:cNvSpPr>
            <a:spLocks noGrp="1" noChangeArrowheads="1"/>
          </p:cNvSpPr>
          <p:nvPr>
            <p:ph type="ftr" sz="quarter" idx="11"/>
          </p:nvPr>
        </p:nvSpPr>
        <p:spPr/>
        <p:txBody>
          <a:bodyPr/>
          <a:lstStyle>
            <a:lvl1pPr>
              <a:defRPr/>
            </a:lvl1pPr>
          </a:lstStyle>
          <a:p>
            <a:pPr>
              <a:defRPr/>
            </a:pPr>
            <a:r>
              <a:rPr lang="en-US">
                <a:solidFill>
                  <a:srgbClr val="000000"/>
                </a:solidFill>
              </a:rPr>
              <a:t>©2010 Flat World Knowledge, Inc.</a:t>
            </a:r>
          </a:p>
          <a:p>
            <a:pPr>
              <a:defRPr/>
            </a:pPr>
            <a:endParaRPr lang="en-US">
              <a:solidFill>
                <a:srgbClr val="000000"/>
              </a:solidFill>
            </a:endParaRPr>
          </a:p>
        </p:txBody>
      </p:sp>
      <p:sp>
        <p:nvSpPr>
          <p:cNvPr id="15" name="Rectangle 15"/>
          <p:cNvSpPr>
            <a:spLocks noGrp="1" noChangeArrowheads="1"/>
          </p:cNvSpPr>
          <p:nvPr>
            <p:ph type="sldNum" sz="quarter" idx="12"/>
          </p:nvPr>
        </p:nvSpPr>
        <p:spPr/>
        <p:txBody>
          <a:bodyPr/>
          <a:lstStyle>
            <a:lvl1pPr>
              <a:defRPr/>
            </a:lvl1pPr>
          </a:lstStyle>
          <a:p>
            <a:pPr>
              <a:defRPr/>
            </a:pPr>
            <a:fld id="{CC53A790-969D-4E00-9542-E91B6770C6D3}"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000000"/>
                </a:solidFill>
              </a:rPr>
              <a:t>©2010 Flat World Knowledge, Inc.</a:t>
            </a:r>
          </a:p>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429D135-DD61-4211-8B8C-1E23D181854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000000"/>
                </a:solidFill>
              </a:rPr>
              <a:t>©2010 Flat World Knowledge, Inc.</a:t>
            </a:r>
          </a:p>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37BE1FD0-12C0-4301-880A-3FCD0B3FEE9D}"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r>
              <a:rPr lang="en-US">
                <a:solidFill>
                  <a:srgbClr val="000000"/>
                </a:solidFill>
              </a:rPr>
              <a:t>©2010 Flat World Knowledge, Inc.</a:t>
            </a:r>
          </a:p>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366229C2-F032-43F7-8C62-7B20950E2EEB}"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r>
              <a:rPr lang="en-US">
                <a:solidFill>
                  <a:srgbClr val="000000"/>
                </a:solidFill>
              </a:rPr>
              <a:t>©2010 Flat World Knowledge, Inc.</a:t>
            </a:r>
          </a:p>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BE270AF3-3360-4465-B36D-F58E8B81FBCD}"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aseline="0"/>
            </a:lvl1p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r>
              <a:rPr lang="en-US">
                <a:solidFill>
                  <a:srgbClr val="000000"/>
                </a:solidFill>
              </a:rPr>
              <a:t>©2010 Flat World Knowledge, Inc.</a:t>
            </a:r>
          </a:p>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94DE4079-5F59-4204-90FF-B71DED47F87C}"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r>
              <a:rPr lang="en-US">
                <a:solidFill>
                  <a:srgbClr val="000000"/>
                </a:solidFill>
              </a:rPr>
              <a:t>©2010 Flat World Knowledge, Inc.</a:t>
            </a:r>
          </a:p>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11AC936E-6B84-4218-830F-E6721B2674E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r>
              <a:rPr lang="en-US">
                <a:solidFill>
                  <a:srgbClr val="000000"/>
                </a:solidFill>
              </a:rPr>
              <a:t>©2010 Flat World Knowledge, Inc.</a:t>
            </a:r>
          </a:p>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7AF5D45D-AC1D-469A-9650-AFA8D6A7F9A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lvl1pPr>
              <a:defRPr sz="3600" baseline="0"/>
            </a:lvl1pPr>
          </a:lstStyle>
          <a:p>
            <a:r>
              <a:rPr lang="en-US" dirty="0"/>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xfrm>
            <a:off x="2581275" y="6245225"/>
            <a:ext cx="4008438" cy="612775"/>
          </a:xfrm>
        </p:spPr>
        <p:txBody>
          <a:bodyPr/>
          <a:lstStyle>
            <a:lvl1pPr>
              <a:defRPr/>
            </a:lvl1pPr>
          </a:lstStyle>
          <a:p>
            <a:pPr>
              <a:defRPr/>
            </a:pPr>
            <a:r>
              <a:rPr lang="en-US">
                <a:solidFill>
                  <a:srgbClr val="000000"/>
                </a:solidFill>
              </a:rPr>
              <a:t>©2010 Information Systems</a:t>
            </a:r>
            <a:br>
              <a:rPr lang="en-US">
                <a:solidFill>
                  <a:srgbClr val="000000"/>
                </a:solidFill>
              </a:rPr>
            </a:br>
            <a:r>
              <a:rPr lang="en-US">
                <a:solidFill>
                  <a:srgbClr val="000000"/>
                </a:solidFill>
              </a:rPr>
              <a:t>by John Gallaugher Flat World Knowledge, Inc.</a:t>
            </a:r>
          </a:p>
        </p:txBody>
      </p:sp>
      <p:sp>
        <p:nvSpPr>
          <p:cNvPr id="7" name="Rectangle 6"/>
          <p:cNvSpPr>
            <a:spLocks noGrp="1" noChangeArrowheads="1"/>
          </p:cNvSpPr>
          <p:nvPr>
            <p:ph type="sldNum" sz="quarter" idx="12"/>
          </p:nvPr>
        </p:nvSpPr>
        <p:spPr/>
        <p:txBody>
          <a:bodyPr/>
          <a:lstStyle>
            <a:lvl1pPr>
              <a:defRPr/>
            </a:lvl1pPr>
          </a:lstStyle>
          <a:p>
            <a:pPr>
              <a:defRPr/>
            </a:pPr>
            <a:fld id="{3F6EAEBC-A83D-4F05-BF48-AE219846FA9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EC718E-5854-2847-B78C-BFF5EC188F66}" type="datetimeFigureOut">
              <a:rPr lang="en-US" smtClean="0">
                <a:solidFill>
                  <a:prstClr val="black">
                    <a:tint val="75000"/>
                  </a:prstClr>
                </a:solidFill>
              </a:rPr>
              <a:pPr/>
              <a:t>7/7/2020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1608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EC718E-5854-2847-B78C-BFF5EC188F66}" type="datetimeFigureOut">
              <a:rPr lang="en-US" smtClean="0">
                <a:solidFill>
                  <a:prstClr val="black">
                    <a:tint val="75000"/>
                  </a:prstClr>
                </a:solidFill>
              </a:rPr>
              <a:pPr/>
              <a:t>7/7/2020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44007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EC718E-5854-2847-B78C-BFF5EC188F66}" type="datetimeFigureOut">
              <a:rPr lang="en-US" smtClean="0">
                <a:solidFill>
                  <a:prstClr val="black">
                    <a:tint val="75000"/>
                  </a:prstClr>
                </a:solidFill>
              </a:rPr>
              <a:pPr/>
              <a:t>7/7/2020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0776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EC718E-5854-2847-B78C-BFF5EC188F66}" type="datetimeFigureOut">
              <a:rPr lang="en-US" smtClean="0">
                <a:solidFill>
                  <a:prstClr val="black">
                    <a:tint val="75000"/>
                  </a:prstClr>
                </a:solidFill>
              </a:rPr>
              <a:pPr/>
              <a:t>7/7/2020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1399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EC718E-5854-2847-B78C-BFF5EC188F66}" type="datetimeFigureOut">
              <a:rPr lang="en-US" smtClean="0">
                <a:solidFill>
                  <a:prstClr val="black">
                    <a:tint val="75000"/>
                  </a:prstClr>
                </a:solidFill>
              </a:rPr>
              <a:pPr/>
              <a:t>7/7/2020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68933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EC718E-5854-2847-B78C-BFF5EC188F66}" type="datetimeFigureOut">
              <a:rPr lang="en-US" smtClean="0">
                <a:solidFill>
                  <a:prstClr val="black">
                    <a:tint val="75000"/>
                  </a:prstClr>
                </a:solidFill>
              </a:rPr>
              <a:pPr/>
              <a:t>7/7/2020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23628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C718E-5854-2847-B78C-BFF5EC188F66}" type="datetimeFigureOut">
              <a:rPr lang="en-US" smtClean="0">
                <a:solidFill>
                  <a:prstClr val="black">
                    <a:tint val="75000"/>
                  </a:prstClr>
                </a:solidFill>
              </a:rPr>
              <a:pPr/>
              <a:t>7/7/2020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3136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EEC718E-5854-2847-B78C-BFF5EC188F66}" type="datetimeFigureOut">
              <a:rPr lang="en-US" smtClean="0">
                <a:solidFill>
                  <a:prstClr val="black">
                    <a:tint val="75000"/>
                  </a:prstClr>
                </a:solidFill>
              </a:rPr>
              <a:pPr/>
              <a:t>7/7/2020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63026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EEC718E-5854-2847-B78C-BFF5EC188F66}" type="datetimeFigureOut">
              <a:rPr lang="en-US" smtClean="0">
                <a:solidFill>
                  <a:prstClr val="black">
                    <a:tint val="75000"/>
                  </a:prstClr>
                </a:solidFill>
              </a:rPr>
              <a:pPr/>
              <a:t>7/7/2020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1785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EC718E-5854-2847-B78C-BFF5EC188F66}" type="datetimeFigureOut">
              <a:rPr lang="en-US" smtClean="0">
                <a:solidFill>
                  <a:prstClr val="black">
                    <a:tint val="75000"/>
                  </a:prstClr>
                </a:solidFill>
              </a:rPr>
              <a:pPr/>
              <a:t>7/7/2020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57098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EC718E-5854-2847-B78C-BFF5EC188F66}" type="datetimeFigureOut">
              <a:rPr lang="en-US" smtClean="0">
                <a:solidFill>
                  <a:prstClr val="black">
                    <a:tint val="75000"/>
                  </a:prstClr>
                </a:solidFill>
              </a:rPr>
              <a:pPr/>
              <a:t>7/7/2020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243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theme" Target="../theme/theme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10" Type="http://schemas.openxmlformats.org/officeDocument/2006/relationships/theme" Target="../theme/theme5.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10" Type="http://schemas.openxmlformats.org/officeDocument/2006/relationships/theme" Target="../theme/theme6.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10" Type="http://schemas.openxmlformats.org/officeDocument/2006/relationships/theme" Target="../theme/theme7.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8.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9804"/>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3074" name="Group 4"/>
          <p:cNvGrpSpPr>
            <a:grpSpLocks/>
          </p:cNvGrpSpPr>
          <p:nvPr/>
        </p:nvGrpSpPr>
        <p:grpSpPr bwMode="auto">
          <a:xfrm>
            <a:off x="0" y="1428750"/>
            <a:ext cx="9132888" cy="152400"/>
            <a:chOff x="0" y="900"/>
            <a:chExt cx="5753" cy="96"/>
          </a:xfrm>
        </p:grpSpPr>
        <p:sp>
          <p:nvSpPr>
            <p:cNvPr id="1026" name="Rectangle 2"/>
            <p:cNvSpPr>
              <a:spLocks noChangeArrowheads="1"/>
            </p:cNvSpPr>
            <p:nvPr/>
          </p:nvSpPr>
          <p:spPr bwMode="auto">
            <a:xfrm>
              <a:off x="0" y="900"/>
              <a:ext cx="5753" cy="47"/>
            </a:xfrm>
            <a:prstGeom prst="rect">
              <a:avLst/>
            </a:prstGeom>
            <a:gradFill rotWithShape="0">
              <a:gsLst>
                <a:gs pos="0">
                  <a:srgbClr val="00DFCA">
                    <a:gamma/>
                    <a:shade val="49804"/>
                    <a:invGamma/>
                  </a:srgbClr>
                </a:gs>
                <a:gs pos="50000">
                  <a:srgbClr val="00DFCA"/>
                </a:gs>
                <a:gs pos="100000">
                  <a:srgbClr val="00DFCA">
                    <a:gamma/>
                    <a:shade val="49804"/>
                    <a:invGamma/>
                  </a:srgbClr>
                </a:gs>
              </a:gsLst>
              <a:lin ang="0" scaled="1"/>
            </a:gradFill>
            <a:ln w="12700">
              <a:noFill/>
              <a:miter lim="800000"/>
              <a:headEnd/>
              <a:tailEnd/>
            </a:ln>
            <a:effectLst/>
          </p:spPr>
          <p:txBody>
            <a:bodyPr wrap="none" anchor="ctr"/>
            <a:lstStyle/>
            <a:p>
              <a:pPr>
                <a:defRPr/>
              </a:pPr>
              <a:endParaRPr lang="en-US"/>
            </a:p>
          </p:txBody>
        </p:sp>
        <p:sp>
          <p:nvSpPr>
            <p:cNvPr id="1027" name="Rectangle 3"/>
            <p:cNvSpPr>
              <a:spLocks noChangeArrowheads="1"/>
            </p:cNvSpPr>
            <p:nvPr/>
          </p:nvSpPr>
          <p:spPr bwMode="auto">
            <a:xfrm>
              <a:off x="0" y="972"/>
              <a:ext cx="5753" cy="24"/>
            </a:xfrm>
            <a:prstGeom prst="rect">
              <a:avLst/>
            </a:prstGeom>
            <a:gradFill rotWithShape="0">
              <a:gsLst>
                <a:gs pos="0">
                  <a:srgbClr val="D989B8">
                    <a:gamma/>
                    <a:shade val="69804"/>
                    <a:invGamma/>
                  </a:srgbClr>
                </a:gs>
                <a:gs pos="50000">
                  <a:srgbClr val="D989B8"/>
                </a:gs>
                <a:gs pos="100000">
                  <a:srgbClr val="D989B8">
                    <a:gamma/>
                    <a:shade val="69804"/>
                    <a:invGamma/>
                  </a:srgbClr>
                </a:gs>
              </a:gsLst>
              <a:lin ang="0" scaled="1"/>
            </a:gradFill>
            <a:ln w="12700">
              <a:noFill/>
              <a:miter lim="800000"/>
              <a:headEnd/>
              <a:tailEnd/>
            </a:ln>
            <a:effectLst/>
          </p:spPr>
          <p:txBody>
            <a:bodyPr wrap="none" anchor="ctr"/>
            <a:lstStyle/>
            <a:p>
              <a:pPr>
                <a:defRPr/>
              </a:pPr>
              <a:endParaRPr lang="en-US"/>
            </a:p>
          </p:txBody>
        </p:sp>
      </p:grpSp>
      <p:sp>
        <p:nvSpPr>
          <p:cNvPr id="3075" name="Rectangle 5"/>
          <p:cNvSpPr>
            <a:spLocks noGrp="1" noChangeArrowheads="1"/>
          </p:cNvSpPr>
          <p:nvPr>
            <p:ph type="title"/>
          </p:nvPr>
        </p:nvSpPr>
        <p:spPr bwMode="auto">
          <a:xfrm>
            <a:off x="609600" y="228600"/>
            <a:ext cx="7848600" cy="11430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US"/>
              <a:t>Click to edit Master title style</a:t>
            </a:r>
          </a:p>
        </p:txBody>
      </p:sp>
      <p:sp>
        <p:nvSpPr>
          <p:cNvPr id="3076" name="Rectangle 6"/>
          <p:cNvSpPr>
            <a:spLocks noGrp="1" noChangeArrowheads="1"/>
          </p:cNvSpPr>
          <p:nvPr>
            <p:ph type="body" idx="1"/>
          </p:nvPr>
        </p:nvSpPr>
        <p:spPr bwMode="auto">
          <a:xfrm>
            <a:off x="609600" y="1981200"/>
            <a:ext cx="78486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96" r:id="rId1"/>
    <p:sldLayoutId id="2147483695" r:id="rId2"/>
    <p:sldLayoutId id="2147483694" r:id="rId3"/>
    <p:sldLayoutId id="2147483693" r:id="rId4"/>
    <p:sldLayoutId id="2147483692" r:id="rId5"/>
    <p:sldLayoutId id="2147483691" r:id="rId6"/>
    <p:sldLayoutId id="2147483690" r:id="rId7"/>
    <p:sldLayoutId id="2147483689" r:id="rId8"/>
    <p:sldLayoutId id="2147483688" r:id="rId9"/>
    <p:sldLayoutId id="2147483687" r:id="rId10"/>
    <p:sldLayoutId id="214748368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Book Antiqua" pitchFamily="18" charset="0"/>
        </a:defRPr>
      </a:lvl2pPr>
      <a:lvl3pPr algn="ctr" rtl="0" eaLnBrk="0" fontAlgn="base" hangingPunct="0">
        <a:spcBef>
          <a:spcPct val="0"/>
        </a:spcBef>
        <a:spcAft>
          <a:spcPct val="0"/>
        </a:spcAft>
        <a:defRPr sz="4400">
          <a:solidFill>
            <a:schemeClr val="tx2"/>
          </a:solidFill>
          <a:latin typeface="Book Antiqua" pitchFamily="18" charset="0"/>
        </a:defRPr>
      </a:lvl3pPr>
      <a:lvl4pPr algn="ctr" rtl="0" eaLnBrk="0" fontAlgn="base" hangingPunct="0">
        <a:spcBef>
          <a:spcPct val="0"/>
        </a:spcBef>
        <a:spcAft>
          <a:spcPct val="0"/>
        </a:spcAft>
        <a:defRPr sz="4400">
          <a:solidFill>
            <a:schemeClr val="tx2"/>
          </a:solidFill>
          <a:latin typeface="Book Antiqua" pitchFamily="18" charset="0"/>
        </a:defRPr>
      </a:lvl4pPr>
      <a:lvl5pPr algn="ctr" rtl="0" eaLnBrk="0" fontAlgn="base" hangingPunct="0">
        <a:spcBef>
          <a:spcPct val="0"/>
        </a:spcBef>
        <a:spcAft>
          <a:spcPct val="0"/>
        </a:spcAft>
        <a:defRPr sz="4400">
          <a:solidFill>
            <a:schemeClr val="tx2"/>
          </a:solidFill>
          <a:latin typeface="Book Antiqua" pitchFamily="18" charset="0"/>
        </a:defRPr>
      </a:lvl5pPr>
      <a:lvl6pPr marL="457200" algn="ctr" rtl="0" eaLnBrk="0" fontAlgn="base" hangingPunct="0">
        <a:spcBef>
          <a:spcPct val="0"/>
        </a:spcBef>
        <a:spcAft>
          <a:spcPct val="0"/>
        </a:spcAft>
        <a:defRPr sz="4400">
          <a:solidFill>
            <a:schemeClr val="tx2"/>
          </a:solidFill>
          <a:latin typeface="Book Antiqua" pitchFamily="18" charset="0"/>
        </a:defRPr>
      </a:lvl6pPr>
      <a:lvl7pPr marL="914400" algn="ctr" rtl="0" eaLnBrk="0" fontAlgn="base" hangingPunct="0">
        <a:spcBef>
          <a:spcPct val="0"/>
        </a:spcBef>
        <a:spcAft>
          <a:spcPct val="0"/>
        </a:spcAft>
        <a:defRPr sz="4400">
          <a:solidFill>
            <a:schemeClr val="tx2"/>
          </a:solidFill>
          <a:latin typeface="Book Antiqua" pitchFamily="18" charset="0"/>
        </a:defRPr>
      </a:lvl7pPr>
      <a:lvl8pPr marL="1371600" algn="ctr" rtl="0" eaLnBrk="0" fontAlgn="base" hangingPunct="0">
        <a:spcBef>
          <a:spcPct val="0"/>
        </a:spcBef>
        <a:spcAft>
          <a:spcPct val="0"/>
        </a:spcAft>
        <a:defRPr sz="4400">
          <a:solidFill>
            <a:schemeClr val="tx2"/>
          </a:solidFill>
          <a:latin typeface="Book Antiqua" pitchFamily="18" charset="0"/>
        </a:defRPr>
      </a:lvl8pPr>
      <a:lvl9pPr marL="1828800" algn="ctr" rtl="0" eaLnBrk="0" fontAlgn="base" hangingPunct="0">
        <a:spcBef>
          <a:spcPct val="0"/>
        </a:spcBef>
        <a:spcAft>
          <a:spcPct val="0"/>
        </a:spcAft>
        <a:defRPr sz="4400">
          <a:solidFill>
            <a:schemeClr val="tx2"/>
          </a:solidFill>
          <a:latin typeface="Book Antiqua"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3000"/>
        <a:buFont typeface="Monotype Sort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folHlink"/>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folHlink"/>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folHlink"/>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fo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9804"/>
                <a:invGamma/>
              </a:schemeClr>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8478838" cy="6173788"/>
            <a:chOff x="0" y="0"/>
            <a:chExt cx="5341" cy="3889"/>
          </a:xfrm>
        </p:grpSpPr>
        <p:sp>
          <p:nvSpPr>
            <p:cNvPr id="148483" name="Freeform 3"/>
            <p:cNvSpPr>
              <a:spLocks/>
            </p:cNvSpPr>
            <p:nvPr/>
          </p:nvSpPr>
          <p:spPr bwMode="auto">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rgbClr val="264CBC"/>
            </a:solidFill>
            <a:ln w="12700" cap="rnd" cmpd="sng">
              <a:noFill/>
              <a:prstDash val="solid"/>
              <a:round/>
              <a:headEnd type="none" w="med" len="med"/>
              <a:tailEnd type="none" w="med" len="med"/>
            </a:ln>
            <a:effectLst/>
          </p:spPr>
          <p:txBody>
            <a:bodyPr/>
            <a:lstStyle/>
            <a:p>
              <a:pPr>
                <a:defRPr/>
              </a:pPr>
              <a:endParaRPr lang="en-US"/>
            </a:p>
          </p:txBody>
        </p:sp>
        <p:sp>
          <p:nvSpPr>
            <p:cNvPr id="148484" name="Freeform 4"/>
            <p:cNvSpPr>
              <a:spLocks/>
            </p:cNvSpPr>
            <p:nvPr/>
          </p:nvSpPr>
          <p:spPr bwMode="auto">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rgbClr val="264CBC"/>
            </a:solidFill>
            <a:ln w="12700" cap="rnd" cmpd="sng">
              <a:noFill/>
              <a:prstDash val="solid"/>
              <a:round/>
              <a:headEnd type="none" w="med" len="med"/>
              <a:tailEnd type="none" w="med" len="med"/>
            </a:ln>
            <a:effectLst/>
          </p:spPr>
          <p:txBody>
            <a:bodyPr/>
            <a:lstStyle/>
            <a:p>
              <a:pPr>
                <a:defRPr/>
              </a:pPr>
              <a:endParaRPr lang="en-US"/>
            </a:p>
          </p:txBody>
        </p:sp>
        <p:sp>
          <p:nvSpPr>
            <p:cNvPr id="148485" name="Freeform 5"/>
            <p:cNvSpPr>
              <a:spLocks/>
            </p:cNvSpPr>
            <p:nvPr/>
          </p:nvSpPr>
          <p:spPr bwMode="auto">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rgbClr val="264CBC"/>
            </a:solidFill>
            <a:ln w="12700" cap="rnd" cmpd="sng">
              <a:noFill/>
              <a:prstDash val="solid"/>
              <a:round/>
              <a:headEnd type="none" w="med" len="med"/>
              <a:tailEnd type="none" w="med" len="med"/>
            </a:ln>
            <a:effectLst/>
          </p:spPr>
          <p:txBody>
            <a:bodyPr/>
            <a:lstStyle/>
            <a:p>
              <a:pPr>
                <a:defRPr/>
              </a:pPr>
              <a:endParaRPr lang="en-US"/>
            </a:p>
          </p:txBody>
        </p:sp>
        <p:sp>
          <p:nvSpPr>
            <p:cNvPr id="148486" name="Freeform 6"/>
            <p:cNvSpPr>
              <a:spLocks/>
            </p:cNvSpPr>
            <p:nvPr/>
          </p:nvSpPr>
          <p:spPr bwMode="auto">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rgbClr val="264CBC"/>
            </a:solidFill>
            <a:ln w="12700" cap="rnd" cmpd="sng">
              <a:noFill/>
              <a:prstDash val="solid"/>
              <a:round/>
              <a:headEnd type="none" w="med" len="med"/>
              <a:tailEnd type="none" w="med" len="med"/>
            </a:ln>
            <a:effectLst/>
          </p:spPr>
          <p:txBody>
            <a:bodyPr/>
            <a:lstStyle/>
            <a:p>
              <a:pPr>
                <a:defRPr/>
              </a:pPr>
              <a:endParaRPr lang="en-US"/>
            </a:p>
          </p:txBody>
        </p:sp>
      </p:grpSp>
      <p:sp>
        <p:nvSpPr>
          <p:cNvPr id="148487" name="Rectangle 7"/>
          <p:cNvSpPr>
            <a:spLocks noGrp="1" noChangeArrowheads="1"/>
          </p:cNvSpPr>
          <p:nvPr>
            <p:ph type="title"/>
          </p:nvPr>
        </p:nvSpPr>
        <p:spPr bwMode="auto">
          <a:xfrm>
            <a:off x="685800" y="228600"/>
            <a:ext cx="7772400" cy="12192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48488" name="Rectangle 8"/>
          <p:cNvSpPr>
            <a:spLocks noGrp="1" noChangeArrowheads="1"/>
          </p:cNvSpPr>
          <p:nvPr>
            <p:ph type="body" idx="1"/>
          </p:nvPr>
        </p:nvSpPr>
        <p:spPr bwMode="auto">
          <a:xfrm>
            <a:off x="685800" y="1828800"/>
            <a:ext cx="77724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07" r:id="rId1"/>
    <p:sldLayoutId id="2147483706" r:id="rId2"/>
    <p:sldLayoutId id="2147483705" r:id="rId3"/>
    <p:sldLayoutId id="2147483704" r:id="rId4"/>
    <p:sldLayoutId id="2147483703" r:id="rId5"/>
    <p:sldLayoutId id="2147483702" r:id="rId6"/>
    <p:sldLayoutId id="2147483701" r:id="rId7"/>
    <p:sldLayoutId id="2147483700" r:id="rId8"/>
    <p:sldLayoutId id="2147483699" r:id="rId9"/>
    <p:sldLayoutId id="2147483698" r:id="rId10"/>
    <p:sldLayoutId id="2147483697"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3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6E4BC"/>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bwMode="auto">
          <a:xfrm>
            <a:off x="685800" y="1219200"/>
            <a:ext cx="8153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3" name="Rectangle 3"/>
          <p:cNvSpPr>
            <a:spLocks noGrp="1" noChangeArrowheads="1"/>
          </p:cNvSpPr>
          <p:nvPr>
            <p:ph type="title"/>
          </p:nvPr>
        </p:nvSpPr>
        <p:spPr bwMode="auto">
          <a:xfrm>
            <a:off x="60960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084" name="Line 4"/>
          <p:cNvSpPr>
            <a:spLocks noChangeShapeType="1"/>
          </p:cNvSpPr>
          <p:nvPr userDrawn="1"/>
        </p:nvSpPr>
        <p:spPr bwMode="auto">
          <a:xfrm>
            <a:off x="685800" y="990600"/>
            <a:ext cx="8077200" cy="0"/>
          </a:xfrm>
          <a:prstGeom prst="line">
            <a:avLst/>
          </a:prstGeom>
          <a:noFill/>
          <a:ln w="9525">
            <a:solidFill>
              <a:schemeClr val="tx1"/>
            </a:solidFill>
            <a:round/>
            <a:headEnd/>
            <a:tailEnd/>
          </a:ln>
          <a:effectLst/>
        </p:spPr>
        <p:txBody>
          <a:bodyPr/>
          <a:lstStyle/>
          <a:p>
            <a:pPr>
              <a:defRPr/>
            </a:pPr>
            <a:endParaRPr lang="en-US"/>
          </a:p>
        </p:txBody>
      </p:sp>
      <p:sp>
        <p:nvSpPr>
          <p:cNvPr id="174085" name="Text Box 5"/>
          <p:cNvSpPr txBox="1">
            <a:spLocks noChangeArrowheads="1"/>
          </p:cNvSpPr>
          <p:nvPr userDrawn="1"/>
        </p:nvSpPr>
        <p:spPr bwMode="auto">
          <a:xfrm>
            <a:off x="1066800" y="6648450"/>
            <a:ext cx="1371600" cy="152400"/>
          </a:xfrm>
          <a:prstGeom prst="rect">
            <a:avLst/>
          </a:prstGeom>
          <a:noFill/>
          <a:ln w="9525">
            <a:noFill/>
            <a:miter lim="800000"/>
            <a:headEnd/>
            <a:tailEnd/>
          </a:ln>
          <a:effectLst/>
        </p:spPr>
        <p:txBody>
          <a:bodyPr lIns="0" tIns="0" rIns="0" bIns="0" anchor="b">
            <a:spAutoFit/>
          </a:bodyPr>
          <a:lstStyle/>
          <a:p>
            <a:pPr>
              <a:defRPr/>
            </a:pPr>
            <a:r>
              <a:rPr lang="en-US" sz="1000" b="1" i="1">
                <a:latin typeface="Book Antiqua" pitchFamily="18" charset="0"/>
              </a:rPr>
              <a:t>McGraw-Hill/Irwin</a:t>
            </a:r>
          </a:p>
        </p:txBody>
      </p:sp>
      <p:sp>
        <p:nvSpPr>
          <p:cNvPr id="174086" name="Text Box 6"/>
          <p:cNvSpPr txBox="1">
            <a:spLocks noChangeArrowheads="1"/>
          </p:cNvSpPr>
          <p:nvPr userDrawn="1"/>
        </p:nvSpPr>
        <p:spPr bwMode="auto">
          <a:xfrm>
            <a:off x="5518150" y="6643688"/>
            <a:ext cx="3495675" cy="152400"/>
          </a:xfrm>
          <a:prstGeom prst="rect">
            <a:avLst/>
          </a:prstGeom>
          <a:noFill/>
          <a:ln w="9525">
            <a:noFill/>
            <a:miter lim="800000"/>
            <a:headEnd/>
            <a:tailEnd/>
          </a:ln>
          <a:effectLst/>
        </p:spPr>
        <p:txBody>
          <a:bodyPr wrap="none" lIns="0" tIns="0" rIns="0" bIns="0" anchor="b">
            <a:spAutoFit/>
          </a:bodyPr>
          <a:lstStyle/>
          <a:p>
            <a:pPr algn="r">
              <a:defRPr/>
            </a:pPr>
            <a:r>
              <a:rPr lang="en-US" sz="1000" b="1" i="1">
                <a:latin typeface="Book Antiqua" pitchFamily="18" charset="0"/>
              </a:rPr>
              <a:t>© 2006  The McGraw-Hill Companies, Inc. All rights reserved.</a:t>
            </a:r>
          </a:p>
        </p:txBody>
      </p:sp>
      <p:sp>
        <p:nvSpPr>
          <p:cNvPr id="174087" name="Rectangle 7"/>
          <p:cNvSpPr>
            <a:spLocks noGrp="1" noChangeArrowheads="1"/>
          </p:cNvSpPr>
          <p:nvPr>
            <p:ph type="sldNum" sz="quarter" idx="4"/>
          </p:nvPr>
        </p:nvSpPr>
        <p:spPr bwMode="auto">
          <a:xfrm>
            <a:off x="2057400" y="6610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latin typeface="+mj-lt"/>
              </a:defRPr>
            </a:lvl1pPr>
          </a:lstStyle>
          <a:p>
            <a:pPr>
              <a:defRPr/>
            </a:pPr>
            <a:r>
              <a:rPr lang="en-US"/>
              <a:t>1-</a:t>
            </a:r>
            <a:fld id="{5A07153B-C1C8-48F6-B297-EABAE36FCD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18" r:id="rId2"/>
    <p:sldLayoutId id="2147483717" r:id="rId3"/>
    <p:sldLayoutId id="2147483716" r:id="rId4"/>
    <p:sldLayoutId id="2147483715" r:id="rId5"/>
    <p:sldLayoutId id="2147483714" r:id="rId6"/>
    <p:sldLayoutId id="2147483713" r:id="rId7"/>
    <p:sldLayoutId id="2147483712" r:id="rId8"/>
    <p:sldLayoutId id="2147483711" r:id="rId9"/>
    <p:sldLayoutId id="2147483710" r:id="rId10"/>
    <p:sldLayoutId id="2147483709" r:id="rId11"/>
    <p:sldLayoutId id="2147483708" r:id="rId12"/>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548486"/>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rgbClr val="548486"/>
        </a:buClr>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15"/>
          <p:cNvGrpSpPr>
            <a:grpSpLocks/>
          </p:cNvGrpSpPr>
          <p:nvPr userDrawn="1"/>
        </p:nvGrpSpPr>
        <p:grpSpPr bwMode="auto">
          <a:xfrm>
            <a:off x="0" y="0"/>
            <a:ext cx="9144000" cy="1343025"/>
            <a:chOff x="0" y="0"/>
            <a:chExt cx="5760" cy="846"/>
          </a:xfrm>
        </p:grpSpPr>
        <p:sp>
          <p:nvSpPr>
            <p:cNvPr id="1031" name="Rectangle 7"/>
            <p:cNvSpPr>
              <a:spLocks noChangeArrowheads="1"/>
            </p:cNvSpPr>
            <p:nvPr userDrawn="1"/>
          </p:nvSpPr>
          <p:spPr bwMode="auto">
            <a:xfrm>
              <a:off x="0" y="0"/>
              <a:ext cx="5760" cy="816"/>
            </a:xfrm>
            <a:prstGeom prst="rect">
              <a:avLst/>
            </a:prstGeom>
            <a:solidFill>
              <a:schemeClr val="accent1"/>
            </a:solidFill>
            <a:ln w="9525">
              <a:noFill/>
              <a:miter lim="800000"/>
              <a:headEnd/>
              <a:tailEnd/>
            </a:ln>
            <a:effectLst/>
          </p:spPr>
          <p:txBody>
            <a:bodyPr wrap="none" anchor="ctr"/>
            <a:lstStyle/>
            <a:p>
              <a:pPr eaLnBrk="1" hangingPunct="1">
                <a:defRPr/>
              </a:pPr>
              <a:endParaRPr lang="en-US" sz="1800" dirty="0">
                <a:solidFill>
                  <a:srgbClr val="000000"/>
                </a:solidFill>
                <a:latin typeface="Arial" charset="0"/>
              </a:endParaRPr>
            </a:p>
          </p:txBody>
        </p:sp>
        <p:grpSp>
          <p:nvGrpSpPr>
            <p:cNvPr id="6" name="Group 8"/>
            <p:cNvGrpSpPr>
              <a:grpSpLocks/>
            </p:cNvGrpSpPr>
            <p:nvPr userDrawn="1"/>
          </p:nvGrpSpPr>
          <p:grpSpPr bwMode="auto">
            <a:xfrm>
              <a:off x="0" y="698"/>
              <a:ext cx="5760" cy="148"/>
              <a:chOff x="0" y="6345"/>
              <a:chExt cx="12241" cy="315"/>
            </a:xfrm>
          </p:grpSpPr>
          <p:sp>
            <p:nvSpPr>
              <p:cNvPr id="2" name="Rectangle 9"/>
              <p:cNvSpPr>
                <a:spLocks noChangeArrowheads="1"/>
              </p:cNvSpPr>
              <p:nvPr/>
            </p:nvSpPr>
            <p:spPr bwMode="auto">
              <a:xfrm>
                <a:off x="0" y="6345"/>
                <a:ext cx="2763" cy="315"/>
              </a:xfrm>
              <a:prstGeom prst="rect">
                <a:avLst/>
              </a:prstGeom>
              <a:solidFill>
                <a:schemeClr val="folHlink"/>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sp>
            <p:nvSpPr>
              <p:cNvPr id="1034" name="Rectangle 10"/>
              <p:cNvSpPr>
                <a:spLocks noChangeArrowheads="1"/>
              </p:cNvSpPr>
              <p:nvPr/>
            </p:nvSpPr>
            <p:spPr bwMode="auto">
              <a:xfrm>
                <a:off x="2763" y="6345"/>
                <a:ext cx="788" cy="315"/>
              </a:xfrm>
              <a:prstGeom prst="rect">
                <a:avLst/>
              </a:prstGeom>
              <a:solidFill>
                <a:schemeClr val="accent2"/>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sp>
            <p:nvSpPr>
              <p:cNvPr id="1035" name="Rectangle 11"/>
              <p:cNvSpPr>
                <a:spLocks noChangeArrowheads="1"/>
              </p:cNvSpPr>
              <p:nvPr/>
            </p:nvSpPr>
            <p:spPr bwMode="auto">
              <a:xfrm>
                <a:off x="3551" y="6345"/>
                <a:ext cx="4737" cy="315"/>
              </a:xfrm>
              <a:prstGeom prst="rect">
                <a:avLst/>
              </a:prstGeom>
              <a:solidFill>
                <a:schemeClr val="tx2"/>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sp>
            <p:nvSpPr>
              <p:cNvPr id="1036" name="Rectangle 12"/>
              <p:cNvSpPr>
                <a:spLocks noChangeArrowheads="1"/>
              </p:cNvSpPr>
              <p:nvPr/>
            </p:nvSpPr>
            <p:spPr bwMode="auto">
              <a:xfrm>
                <a:off x="8288" y="6345"/>
                <a:ext cx="1086" cy="315"/>
              </a:xfrm>
              <a:prstGeom prst="rect">
                <a:avLst/>
              </a:prstGeom>
              <a:solidFill>
                <a:schemeClr val="hlink"/>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sp>
            <p:nvSpPr>
              <p:cNvPr id="1037" name="Rectangle 13"/>
              <p:cNvSpPr>
                <a:spLocks noChangeArrowheads="1"/>
              </p:cNvSpPr>
              <p:nvPr/>
            </p:nvSpPr>
            <p:spPr bwMode="auto">
              <a:xfrm>
                <a:off x="9374" y="6345"/>
                <a:ext cx="1460" cy="315"/>
              </a:xfrm>
              <a:prstGeom prst="rect">
                <a:avLst/>
              </a:prstGeom>
              <a:solidFill>
                <a:schemeClr val="bg2"/>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sp>
            <p:nvSpPr>
              <p:cNvPr id="1038" name="Rectangle 14"/>
              <p:cNvSpPr>
                <a:spLocks noChangeArrowheads="1"/>
              </p:cNvSpPr>
              <p:nvPr/>
            </p:nvSpPr>
            <p:spPr bwMode="auto">
              <a:xfrm>
                <a:off x="10807" y="6345"/>
                <a:ext cx="1434" cy="315"/>
              </a:xfrm>
              <a:prstGeom prst="rect">
                <a:avLst/>
              </a:prstGeom>
              <a:solidFill>
                <a:srgbClr val="FFFF99"/>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grpSp>
      </p:grpSp>
      <p:sp>
        <p:nvSpPr>
          <p:cNvPr id="3" name="Title Placeholder 2"/>
          <p:cNvSpPr>
            <a:spLocks noGrp="1" noChangeArrowheads="1"/>
          </p:cNvSpPr>
          <p:nvPr>
            <p:ph type="title"/>
          </p:nvPr>
        </p:nvSpPr>
        <p:spPr bwMode="auto">
          <a:xfrm>
            <a:off x="45720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eaLnBrk="1" hangingPunct="1">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r>
              <a:rPr lang="en-US">
                <a:solidFill>
                  <a:srgbClr val="000000"/>
                </a:solidFill>
                <a:latin typeface="Arial" charset="0"/>
              </a:rPr>
              <a:t>©2010 Flat World Knowledge, Inc.</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71819242-4793-44EB-A87B-E0077B6D8C90}" type="slidenum">
              <a:rPr lang="en-US">
                <a:solidFill>
                  <a:srgbClr val="000000"/>
                </a:solidFill>
                <a:latin typeface="Arial" charset="0"/>
              </a:rPr>
              <a:pPr eaLnBrk="1" hangingPunct="1"/>
              <a:t>‹#›</a:t>
            </a:fld>
            <a:endParaRPr lang="en-US">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Book Antiqua" charset="0"/>
          <a:ea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Book Antiqua" charset="0"/>
          <a:ea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Book Antiqua" charset="0"/>
          <a:ea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Book Antiqua" charset="0"/>
          <a:ea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DDDDDD"/>
            </a:outerShdw>
          </a:effectLst>
          <a:latin typeface="Book Antiqua" charset="0"/>
          <a:ea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DDDDDD"/>
            </a:outerShdw>
          </a:effectLst>
          <a:latin typeface="Book Antiqua" charset="0"/>
          <a:ea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DDDDDD"/>
            </a:outerShdw>
          </a:effectLst>
          <a:latin typeface="Book Antiqua" charset="0"/>
          <a:ea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DDDDDD"/>
            </a:outerShdw>
          </a:effectLst>
          <a:latin typeface="Book Antiqua"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15"/>
          <p:cNvGrpSpPr>
            <a:grpSpLocks/>
          </p:cNvGrpSpPr>
          <p:nvPr userDrawn="1"/>
        </p:nvGrpSpPr>
        <p:grpSpPr bwMode="auto">
          <a:xfrm>
            <a:off x="0" y="0"/>
            <a:ext cx="9144000" cy="1343025"/>
            <a:chOff x="0" y="0"/>
            <a:chExt cx="5760" cy="846"/>
          </a:xfrm>
        </p:grpSpPr>
        <p:sp>
          <p:nvSpPr>
            <p:cNvPr id="1031" name="Rectangle 7"/>
            <p:cNvSpPr>
              <a:spLocks noChangeArrowheads="1"/>
            </p:cNvSpPr>
            <p:nvPr userDrawn="1"/>
          </p:nvSpPr>
          <p:spPr bwMode="auto">
            <a:xfrm>
              <a:off x="0" y="0"/>
              <a:ext cx="5760" cy="816"/>
            </a:xfrm>
            <a:prstGeom prst="rect">
              <a:avLst/>
            </a:prstGeom>
            <a:solidFill>
              <a:schemeClr val="accent1"/>
            </a:solidFill>
            <a:ln w="9525">
              <a:noFill/>
              <a:miter lim="800000"/>
              <a:headEnd/>
              <a:tailEnd/>
            </a:ln>
            <a:effectLst/>
          </p:spPr>
          <p:txBody>
            <a:bodyPr wrap="none" anchor="ctr"/>
            <a:lstStyle/>
            <a:p>
              <a:pPr eaLnBrk="1" hangingPunct="1">
                <a:defRPr/>
              </a:pPr>
              <a:endParaRPr lang="en-US" sz="1800" dirty="0">
                <a:solidFill>
                  <a:srgbClr val="000000"/>
                </a:solidFill>
                <a:latin typeface="Arial" charset="0"/>
              </a:endParaRPr>
            </a:p>
          </p:txBody>
        </p:sp>
        <p:grpSp>
          <p:nvGrpSpPr>
            <p:cNvPr id="6" name="Group 8"/>
            <p:cNvGrpSpPr>
              <a:grpSpLocks/>
            </p:cNvGrpSpPr>
            <p:nvPr userDrawn="1"/>
          </p:nvGrpSpPr>
          <p:grpSpPr bwMode="auto">
            <a:xfrm>
              <a:off x="0" y="698"/>
              <a:ext cx="5760" cy="148"/>
              <a:chOff x="0" y="6345"/>
              <a:chExt cx="12241" cy="315"/>
            </a:xfrm>
          </p:grpSpPr>
          <p:sp>
            <p:nvSpPr>
              <p:cNvPr id="2" name="Rectangle 9"/>
              <p:cNvSpPr>
                <a:spLocks noChangeArrowheads="1"/>
              </p:cNvSpPr>
              <p:nvPr/>
            </p:nvSpPr>
            <p:spPr bwMode="auto">
              <a:xfrm>
                <a:off x="0" y="6345"/>
                <a:ext cx="2763" cy="315"/>
              </a:xfrm>
              <a:prstGeom prst="rect">
                <a:avLst/>
              </a:prstGeom>
              <a:solidFill>
                <a:schemeClr val="folHlink"/>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sp>
            <p:nvSpPr>
              <p:cNvPr id="1034" name="Rectangle 10"/>
              <p:cNvSpPr>
                <a:spLocks noChangeArrowheads="1"/>
              </p:cNvSpPr>
              <p:nvPr/>
            </p:nvSpPr>
            <p:spPr bwMode="auto">
              <a:xfrm>
                <a:off x="2763" y="6345"/>
                <a:ext cx="788" cy="315"/>
              </a:xfrm>
              <a:prstGeom prst="rect">
                <a:avLst/>
              </a:prstGeom>
              <a:solidFill>
                <a:schemeClr val="accent2"/>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sp>
            <p:nvSpPr>
              <p:cNvPr id="1035" name="Rectangle 11"/>
              <p:cNvSpPr>
                <a:spLocks noChangeArrowheads="1"/>
              </p:cNvSpPr>
              <p:nvPr/>
            </p:nvSpPr>
            <p:spPr bwMode="auto">
              <a:xfrm>
                <a:off x="3551" y="6345"/>
                <a:ext cx="4737" cy="315"/>
              </a:xfrm>
              <a:prstGeom prst="rect">
                <a:avLst/>
              </a:prstGeom>
              <a:solidFill>
                <a:schemeClr val="tx2"/>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sp>
            <p:nvSpPr>
              <p:cNvPr id="1036" name="Rectangle 12"/>
              <p:cNvSpPr>
                <a:spLocks noChangeArrowheads="1"/>
              </p:cNvSpPr>
              <p:nvPr/>
            </p:nvSpPr>
            <p:spPr bwMode="auto">
              <a:xfrm>
                <a:off x="8288" y="6345"/>
                <a:ext cx="1086" cy="315"/>
              </a:xfrm>
              <a:prstGeom prst="rect">
                <a:avLst/>
              </a:prstGeom>
              <a:solidFill>
                <a:schemeClr val="hlink"/>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sp>
            <p:nvSpPr>
              <p:cNvPr id="1037" name="Rectangle 13"/>
              <p:cNvSpPr>
                <a:spLocks noChangeArrowheads="1"/>
              </p:cNvSpPr>
              <p:nvPr/>
            </p:nvSpPr>
            <p:spPr bwMode="auto">
              <a:xfrm>
                <a:off x="9374" y="6345"/>
                <a:ext cx="1460" cy="315"/>
              </a:xfrm>
              <a:prstGeom prst="rect">
                <a:avLst/>
              </a:prstGeom>
              <a:solidFill>
                <a:schemeClr val="bg2"/>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sp>
            <p:nvSpPr>
              <p:cNvPr id="1038" name="Rectangle 14"/>
              <p:cNvSpPr>
                <a:spLocks noChangeArrowheads="1"/>
              </p:cNvSpPr>
              <p:nvPr/>
            </p:nvSpPr>
            <p:spPr bwMode="auto">
              <a:xfrm>
                <a:off x="10807" y="6345"/>
                <a:ext cx="1434" cy="315"/>
              </a:xfrm>
              <a:prstGeom prst="rect">
                <a:avLst/>
              </a:prstGeom>
              <a:solidFill>
                <a:srgbClr val="FFFF99"/>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grpSp>
      </p:grpSp>
      <p:sp>
        <p:nvSpPr>
          <p:cNvPr id="3" name="Title Placeholder 2"/>
          <p:cNvSpPr>
            <a:spLocks noGrp="1" noChangeArrowheads="1"/>
          </p:cNvSpPr>
          <p:nvPr>
            <p:ph type="title"/>
          </p:nvPr>
        </p:nvSpPr>
        <p:spPr bwMode="auto">
          <a:xfrm>
            <a:off x="45720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eaLnBrk="1" hangingPunct="1">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r>
              <a:rPr lang="en-US">
                <a:solidFill>
                  <a:srgbClr val="000000"/>
                </a:solidFill>
                <a:latin typeface="Arial" charset="0"/>
              </a:rPr>
              <a:t>©2010 Flat World Knowledge, Inc.</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71819242-4793-44EB-A87B-E0077B6D8C90}" type="slidenum">
              <a:rPr lang="en-US">
                <a:solidFill>
                  <a:srgbClr val="000000"/>
                </a:solidFill>
                <a:latin typeface="Arial" charset="0"/>
              </a:rPr>
              <a:pPr eaLnBrk="1" hangingPunct="1"/>
              <a:t>‹#›</a:t>
            </a:fld>
            <a:endParaRPr lang="en-US">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Book Antiqua" charset="0"/>
          <a:ea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Book Antiqua" charset="0"/>
          <a:ea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Book Antiqua" charset="0"/>
          <a:ea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Book Antiqua" charset="0"/>
          <a:ea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DDDDDD"/>
            </a:outerShdw>
          </a:effectLst>
          <a:latin typeface="Book Antiqua" charset="0"/>
          <a:ea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DDDDDD"/>
            </a:outerShdw>
          </a:effectLst>
          <a:latin typeface="Book Antiqua" charset="0"/>
          <a:ea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DDDDDD"/>
            </a:outerShdw>
          </a:effectLst>
          <a:latin typeface="Book Antiqua" charset="0"/>
          <a:ea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DDDDDD"/>
            </a:outerShdw>
          </a:effectLst>
          <a:latin typeface="Book Antiqua"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15"/>
          <p:cNvGrpSpPr>
            <a:grpSpLocks/>
          </p:cNvGrpSpPr>
          <p:nvPr userDrawn="1"/>
        </p:nvGrpSpPr>
        <p:grpSpPr bwMode="auto">
          <a:xfrm>
            <a:off x="0" y="0"/>
            <a:ext cx="9144000" cy="1343025"/>
            <a:chOff x="0" y="0"/>
            <a:chExt cx="5760" cy="846"/>
          </a:xfrm>
        </p:grpSpPr>
        <p:sp>
          <p:nvSpPr>
            <p:cNvPr id="1031" name="Rectangle 7"/>
            <p:cNvSpPr>
              <a:spLocks noChangeArrowheads="1"/>
            </p:cNvSpPr>
            <p:nvPr userDrawn="1"/>
          </p:nvSpPr>
          <p:spPr bwMode="auto">
            <a:xfrm>
              <a:off x="0" y="0"/>
              <a:ext cx="5760" cy="816"/>
            </a:xfrm>
            <a:prstGeom prst="rect">
              <a:avLst/>
            </a:prstGeom>
            <a:solidFill>
              <a:schemeClr val="accent1"/>
            </a:solidFill>
            <a:ln w="9525">
              <a:noFill/>
              <a:miter lim="800000"/>
              <a:headEnd/>
              <a:tailEnd/>
            </a:ln>
            <a:effectLst/>
          </p:spPr>
          <p:txBody>
            <a:bodyPr wrap="none" anchor="ctr"/>
            <a:lstStyle/>
            <a:p>
              <a:pPr eaLnBrk="1" hangingPunct="1">
                <a:defRPr/>
              </a:pPr>
              <a:endParaRPr lang="en-US" sz="1800" dirty="0">
                <a:solidFill>
                  <a:srgbClr val="000000"/>
                </a:solidFill>
                <a:latin typeface="Arial" charset="0"/>
              </a:endParaRPr>
            </a:p>
          </p:txBody>
        </p:sp>
        <p:grpSp>
          <p:nvGrpSpPr>
            <p:cNvPr id="6" name="Group 8"/>
            <p:cNvGrpSpPr>
              <a:grpSpLocks/>
            </p:cNvGrpSpPr>
            <p:nvPr userDrawn="1"/>
          </p:nvGrpSpPr>
          <p:grpSpPr bwMode="auto">
            <a:xfrm>
              <a:off x="0" y="698"/>
              <a:ext cx="5760" cy="148"/>
              <a:chOff x="0" y="6345"/>
              <a:chExt cx="12241" cy="315"/>
            </a:xfrm>
          </p:grpSpPr>
          <p:sp>
            <p:nvSpPr>
              <p:cNvPr id="2" name="Rectangle 9"/>
              <p:cNvSpPr>
                <a:spLocks noChangeArrowheads="1"/>
              </p:cNvSpPr>
              <p:nvPr/>
            </p:nvSpPr>
            <p:spPr bwMode="auto">
              <a:xfrm>
                <a:off x="0" y="6345"/>
                <a:ext cx="2763" cy="315"/>
              </a:xfrm>
              <a:prstGeom prst="rect">
                <a:avLst/>
              </a:prstGeom>
              <a:solidFill>
                <a:schemeClr val="folHlink"/>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sp>
            <p:nvSpPr>
              <p:cNvPr id="1034" name="Rectangle 10"/>
              <p:cNvSpPr>
                <a:spLocks noChangeArrowheads="1"/>
              </p:cNvSpPr>
              <p:nvPr/>
            </p:nvSpPr>
            <p:spPr bwMode="auto">
              <a:xfrm>
                <a:off x="2763" y="6345"/>
                <a:ext cx="788" cy="315"/>
              </a:xfrm>
              <a:prstGeom prst="rect">
                <a:avLst/>
              </a:prstGeom>
              <a:solidFill>
                <a:schemeClr val="accent2"/>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sp>
            <p:nvSpPr>
              <p:cNvPr id="1035" name="Rectangle 11"/>
              <p:cNvSpPr>
                <a:spLocks noChangeArrowheads="1"/>
              </p:cNvSpPr>
              <p:nvPr/>
            </p:nvSpPr>
            <p:spPr bwMode="auto">
              <a:xfrm>
                <a:off x="3551" y="6345"/>
                <a:ext cx="4737" cy="315"/>
              </a:xfrm>
              <a:prstGeom prst="rect">
                <a:avLst/>
              </a:prstGeom>
              <a:solidFill>
                <a:schemeClr val="tx2"/>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sp>
            <p:nvSpPr>
              <p:cNvPr id="1036" name="Rectangle 12"/>
              <p:cNvSpPr>
                <a:spLocks noChangeArrowheads="1"/>
              </p:cNvSpPr>
              <p:nvPr/>
            </p:nvSpPr>
            <p:spPr bwMode="auto">
              <a:xfrm>
                <a:off x="8288" y="6345"/>
                <a:ext cx="1086" cy="315"/>
              </a:xfrm>
              <a:prstGeom prst="rect">
                <a:avLst/>
              </a:prstGeom>
              <a:solidFill>
                <a:schemeClr val="hlink"/>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sp>
            <p:nvSpPr>
              <p:cNvPr id="1037" name="Rectangle 13"/>
              <p:cNvSpPr>
                <a:spLocks noChangeArrowheads="1"/>
              </p:cNvSpPr>
              <p:nvPr/>
            </p:nvSpPr>
            <p:spPr bwMode="auto">
              <a:xfrm>
                <a:off x="9374" y="6345"/>
                <a:ext cx="1460" cy="315"/>
              </a:xfrm>
              <a:prstGeom prst="rect">
                <a:avLst/>
              </a:prstGeom>
              <a:solidFill>
                <a:schemeClr val="bg2"/>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sp>
            <p:nvSpPr>
              <p:cNvPr id="1038" name="Rectangle 14"/>
              <p:cNvSpPr>
                <a:spLocks noChangeArrowheads="1"/>
              </p:cNvSpPr>
              <p:nvPr/>
            </p:nvSpPr>
            <p:spPr bwMode="auto">
              <a:xfrm>
                <a:off x="10807" y="6345"/>
                <a:ext cx="1434" cy="315"/>
              </a:xfrm>
              <a:prstGeom prst="rect">
                <a:avLst/>
              </a:prstGeom>
              <a:solidFill>
                <a:srgbClr val="FFFF99"/>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grpSp>
      </p:grpSp>
      <p:sp>
        <p:nvSpPr>
          <p:cNvPr id="3" name="Title Placeholder 2"/>
          <p:cNvSpPr>
            <a:spLocks noGrp="1" noChangeArrowheads="1"/>
          </p:cNvSpPr>
          <p:nvPr>
            <p:ph type="title"/>
          </p:nvPr>
        </p:nvSpPr>
        <p:spPr bwMode="auto">
          <a:xfrm>
            <a:off x="45720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defRPr/>
            </a:pPr>
            <a:r>
              <a:rPr lang="en-US">
                <a:solidFill>
                  <a:srgbClr val="000000"/>
                </a:solidFill>
                <a:latin typeface="Arial" charset="0"/>
              </a:rPr>
              <a:t>©2010 Flat World Knowledge, Inc.</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B6249518-ADC1-47DB-A207-70792D1E5D47}" type="slidenum">
              <a:rPr lang="en-US">
                <a:solidFill>
                  <a:srgbClr val="000000"/>
                </a:solidFill>
                <a:latin typeface="Arial" charset="0"/>
              </a:rPr>
              <a:pPr eaLnBrk="1" hangingPunct="1">
                <a:defRPr/>
              </a:pPr>
              <a:t>‹#›</a:t>
            </a:fld>
            <a:endParaRPr lang="en-US" dirty="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Book Antiqua" charset="0"/>
          <a:ea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Book Antiqua" charset="0"/>
          <a:ea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Book Antiqua" charset="0"/>
          <a:ea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Book Antiqua" charset="0"/>
          <a:ea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DDDDDD"/>
            </a:outerShdw>
          </a:effectLst>
          <a:latin typeface="Book Antiqua" charset="0"/>
          <a:ea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DDDDDD"/>
            </a:outerShdw>
          </a:effectLst>
          <a:latin typeface="Book Antiqua" charset="0"/>
          <a:ea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DDDDDD"/>
            </a:outerShdw>
          </a:effectLst>
          <a:latin typeface="Book Antiqua" charset="0"/>
          <a:ea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DDDDDD"/>
            </a:outerShdw>
          </a:effectLst>
          <a:latin typeface="Book Antiqua"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15"/>
          <p:cNvGrpSpPr>
            <a:grpSpLocks/>
          </p:cNvGrpSpPr>
          <p:nvPr userDrawn="1"/>
        </p:nvGrpSpPr>
        <p:grpSpPr bwMode="auto">
          <a:xfrm>
            <a:off x="0" y="0"/>
            <a:ext cx="9144000" cy="1343025"/>
            <a:chOff x="0" y="0"/>
            <a:chExt cx="5760" cy="846"/>
          </a:xfrm>
        </p:grpSpPr>
        <p:sp>
          <p:nvSpPr>
            <p:cNvPr id="1031" name="Rectangle 7"/>
            <p:cNvSpPr>
              <a:spLocks noChangeArrowheads="1"/>
            </p:cNvSpPr>
            <p:nvPr userDrawn="1"/>
          </p:nvSpPr>
          <p:spPr bwMode="auto">
            <a:xfrm>
              <a:off x="0" y="0"/>
              <a:ext cx="5760" cy="816"/>
            </a:xfrm>
            <a:prstGeom prst="rect">
              <a:avLst/>
            </a:prstGeom>
            <a:solidFill>
              <a:schemeClr val="accent1"/>
            </a:solidFill>
            <a:ln w="9525">
              <a:noFill/>
              <a:miter lim="800000"/>
              <a:headEnd/>
              <a:tailEnd/>
            </a:ln>
            <a:effectLst/>
          </p:spPr>
          <p:txBody>
            <a:bodyPr wrap="none" anchor="ctr"/>
            <a:lstStyle/>
            <a:p>
              <a:pPr eaLnBrk="1" hangingPunct="1">
                <a:defRPr/>
              </a:pPr>
              <a:endParaRPr lang="en-US" sz="1800" dirty="0">
                <a:solidFill>
                  <a:srgbClr val="000000"/>
                </a:solidFill>
                <a:latin typeface="Arial" charset="0"/>
              </a:endParaRPr>
            </a:p>
          </p:txBody>
        </p:sp>
        <p:grpSp>
          <p:nvGrpSpPr>
            <p:cNvPr id="6" name="Group 8"/>
            <p:cNvGrpSpPr>
              <a:grpSpLocks/>
            </p:cNvGrpSpPr>
            <p:nvPr userDrawn="1"/>
          </p:nvGrpSpPr>
          <p:grpSpPr bwMode="auto">
            <a:xfrm>
              <a:off x="0" y="698"/>
              <a:ext cx="5760" cy="148"/>
              <a:chOff x="0" y="6345"/>
              <a:chExt cx="12241" cy="315"/>
            </a:xfrm>
          </p:grpSpPr>
          <p:sp>
            <p:nvSpPr>
              <p:cNvPr id="2" name="Rectangle 9"/>
              <p:cNvSpPr>
                <a:spLocks noChangeArrowheads="1"/>
              </p:cNvSpPr>
              <p:nvPr/>
            </p:nvSpPr>
            <p:spPr bwMode="auto">
              <a:xfrm>
                <a:off x="0" y="6345"/>
                <a:ext cx="2763" cy="315"/>
              </a:xfrm>
              <a:prstGeom prst="rect">
                <a:avLst/>
              </a:prstGeom>
              <a:solidFill>
                <a:schemeClr val="folHlink"/>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sp>
            <p:nvSpPr>
              <p:cNvPr id="1034" name="Rectangle 10"/>
              <p:cNvSpPr>
                <a:spLocks noChangeArrowheads="1"/>
              </p:cNvSpPr>
              <p:nvPr/>
            </p:nvSpPr>
            <p:spPr bwMode="auto">
              <a:xfrm>
                <a:off x="2763" y="6345"/>
                <a:ext cx="788" cy="315"/>
              </a:xfrm>
              <a:prstGeom prst="rect">
                <a:avLst/>
              </a:prstGeom>
              <a:solidFill>
                <a:schemeClr val="accent2"/>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sp>
            <p:nvSpPr>
              <p:cNvPr id="1035" name="Rectangle 11"/>
              <p:cNvSpPr>
                <a:spLocks noChangeArrowheads="1"/>
              </p:cNvSpPr>
              <p:nvPr/>
            </p:nvSpPr>
            <p:spPr bwMode="auto">
              <a:xfrm>
                <a:off x="3551" y="6345"/>
                <a:ext cx="4737" cy="315"/>
              </a:xfrm>
              <a:prstGeom prst="rect">
                <a:avLst/>
              </a:prstGeom>
              <a:solidFill>
                <a:schemeClr val="tx2"/>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sp>
            <p:nvSpPr>
              <p:cNvPr id="1036" name="Rectangle 12"/>
              <p:cNvSpPr>
                <a:spLocks noChangeArrowheads="1"/>
              </p:cNvSpPr>
              <p:nvPr/>
            </p:nvSpPr>
            <p:spPr bwMode="auto">
              <a:xfrm>
                <a:off x="8288" y="6345"/>
                <a:ext cx="1086" cy="315"/>
              </a:xfrm>
              <a:prstGeom prst="rect">
                <a:avLst/>
              </a:prstGeom>
              <a:solidFill>
                <a:schemeClr val="hlink"/>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sp>
            <p:nvSpPr>
              <p:cNvPr id="1037" name="Rectangle 13"/>
              <p:cNvSpPr>
                <a:spLocks noChangeArrowheads="1"/>
              </p:cNvSpPr>
              <p:nvPr/>
            </p:nvSpPr>
            <p:spPr bwMode="auto">
              <a:xfrm>
                <a:off x="9374" y="6345"/>
                <a:ext cx="1460" cy="315"/>
              </a:xfrm>
              <a:prstGeom prst="rect">
                <a:avLst/>
              </a:prstGeom>
              <a:solidFill>
                <a:schemeClr val="bg2"/>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sp>
            <p:nvSpPr>
              <p:cNvPr id="1038" name="Rectangle 14"/>
              <p:cNvSpPr>
                <a:spLocks noChangeArrowheads="1"/>
              </p:cNvSpPr>
              <p:nvPr/>
            </p:nvSpPr>
            <p:spPr bwMode="auto">
              <a:xfrm>
                <a:off x="10807" y="6345"/>
                <a:ext cx="1434" cy="315"/>
              </a:xfrm>
              <a:prstGeom prst="rect">
                <a:avLst/>
              </a:prstGeom>
              <a:solidFill>
                <a:srgbClr val="FFFF99"/>
              </a:solidFill>
              <a:ln w="9525">
                <a:noFill/>
                <a:miter lim="800000"/>
                <a:headEnd/>
                <a:tailEnd/>
              </a:ln>
              <a:effectLst/>
            </p:spPr>
            <p:txBody>
              <a:bodyPr lIns="36576" tIns="36576" rIns="36576" bIns="36576"/>
              <a:lstStyle/>
              <a:p>
                <a:pPr eaLnBrk="1" hangingPunct="1">
                  <a:defRPr/>
                </a:pPr>
                <a:endParaRPr lang="en-US" sz="1800" dirty="0">
                  <a:solidFill>
                    <a:srgbClr val="000000"/>
                  </a:solidFill>
                  <a:latin typeface="Arial" charset="0"/>
                </a:endParaRPr>
              </a:p>
            </p:txBody>
          </p:sp>
        </p:grpSp>
      </p:grpSp>
      <p:sp>
        <p:nvSpPr>
          <p:cNvPr id="3" name="Title Placeholder 2"/>
          <p:cNvSpPr>
            <a:spLocks noGrp="1" noChangeArrowheads="1"/>
          </p:cNvSpPr>
          <p:nvPr>
            <p:ph type="title"/>
          </p:nvPr>
        </p:nvSpPr>
        <p:spPr bwMode="auto">
          <a:xfrm>
            <a:off x="45720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defRPr/>
            </a:pPr>
            <a:r>
              <a:rPr lang="en-US">
                <a:solidFill>
                  <a:srgbClr val="000000"/>
                </a:solidFill>
                <a:latin typeface="Arial" charset="0"/>
              </a:rPr>
              <a:t>©2010 Flat World Knowledge, Inc.</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B6249518-ADC1-47DB-A207-70792D1E5D47}" type="slidenum">
              <a:rPr lang="en-US">
                <a:solidFill>
                  <a:srgbClr val="000000"/>
                </a:solidFill>
                <a:latin typeface="Arial" charset="0"/>
              </a:rPr>
              <a:pPr eaLnBrk="1" hangingPunct="1">
                <a:defRPr/>
              </a:pPr>
              <a:t>‹#›</a:t>
            </a:fld>
            <a:endParaRPr lang="en-US" dirty="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Book Antiqua" charset="0"/>
          <a:ea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Book Antiqua" charset="0"/>
          <a:ea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Book Antiqua" charset="0"/>
          <a:ea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Book Antiqua" charset="0"/>
          <a:ea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DDDDDD"/>
            </a:outerShdw>
          </a:effectLst>
          <a:latin typeface="Book Antiqua" charset="0"/>
          <a:ea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DDDDDD"/>
            </a:outerShdw>
          </a:effectLst>
          <a:latin typeface="Book Antiqua" charset="0"/>
          <a:ea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DDDDDD"/>
            </a:outerShdw>
          </a:effectLst>
          <a:latin typeface="Book Antiqua" charset="0"/>
          <a:ea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DDDDDD"/>
            </a:outerShdw>
          </a:effectLst>
          <a:latin typeface="Book Antiqua"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fontAlgn="auto">
              <a:spcBef>
                <a:spcPts val="0"/>
              </a:spcBef>
              <a:spcAft>
                <a:spcPts val="0"/>
              </a:spcAft>
            </a:pPr>
            <a:fld id="{5EEC718E-5854-2847-B78C-BFF5EC188F66}" type="datetimeFigureOut">
              <a:rPr lang="en-US" smtClean="0">
                <a:solidFill>
                  <a:prstClr val="black">
                    <a:tint val="75000"/>
                  </a:prstClr>
                </a:solidFill>
                <a:latin typeface="Calibri"/>
              </a:rPr>
              <a:pPr defTabSz="342900" fontAlgn="auto">
                <a:spcBef>
                  <a:spcPts val="0"/>
                </a:spcBef>
                <a:spcAft>
                  <a:spcPts val="0"/>
                </a:spcAft>
              </a:pPr>
              <a:t>7/7/2020</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fontAlgn="auto">
              <a:spcBef>
                <a:spcPts val="0"/>
              </a:spcBef>
              <a:spcAft>
                <a:spcPts val="0"/>
              </a:spcAft>
            </a:pPr>
            <a:fld id="{52C71162-BDC9-BE4B-AE81-ADEB7471E36D}" type="slidenum">
              <a:rPr lang="en-US" smtClean="0">
                <a:solidFill>
                  <a:prstClr val="black">
                    <a:tint val="75000"/>
                  </a:prstClr>
                </a:solidFill>
                <a:latin typeface="Calibri"/>
              </a:rPr>
              <a:pPr defTabSz="3429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0439865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4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4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22.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1.xml"/></Relationships>
</file>

<file path=ppt/slides/_rels/slide38.xml.rels><?xml version="1.0" encoding="UTF-8" standalone="yes"?>
<Relationships xmlns="http://schemas.openxmlformats.org/package/2006/relationships"><Relationship Id="rId3" Type="http://schemas.openxmlformats.org/officeDocument/2006/relationships/hyperlink" Target="http://www.sap.com/demos/demplayv2/demoPlayMaster.html?demos/ERP_Finance_US/ERP_Finance_US_config.xml" TargetMode="External"/><Relationship Id="rId2" Type="http://schemas.openxmlformats.org/officeDocument/2006/relationships/notesSlide" Target="../notesSlides/notesSlide33.xml"/><Relationship Id="rId1" Type="http://schemas.openxmlformats.org/officeDocument/2006/relationships/slideLayout" Target="../slideLayouts/slideLayout61.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70.xml"/><Relationship Id="rId4" Type="http://schemas.openxmlformats.org/officeDocument/2006/relationships/hyperlink" Target="http://www.uig.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0.xml.rels><?xml version="1.0" encoding="UTF-8" standalone="yes"?>
<Relationships xmlns="http://schemas.openxmlformats.org/package/2006/relationships"><Relationship Id="rId3" Type="http://schemas.openxmlformats.org/officeDocument/2006/relationships/hyperlink" Target="http://images.google.com/imgres?imgurl=http://shoponline.com.sg/images/microsoft_office_visio_professional_2007.jpg&amp;imgrefurl=http://shoponline.com.sg/index.php/cPath/51&amp;usg=__Q5VEDujx0A2IrJTPV4clALmZUB0=&amp;h=500&amp;w=500&amp;sz=28&amp;hl=en&amp;start=3&amp;sig2=GvyyyQ6FICwSxkjzCBb3mQ&amp;itbs=1&amp;tbnid=M3eBn90H4_GNHM:&amp;tbnh=130&amp;tbnw=130&amp;prev=/images?q=microsoft+office&amp;gbv=2&amp;hl=en&amp;ei=nyB3S568EtDN8QaastTzCQ" TargetMode="External"/><Relationship Id="rId2" Type="http://schemas.openxmlformats.org/officeDocument/2006/relationships/notesSlide" Target="../notesSlides/notesSlide35.xml"/><Relationship Id="rId1" Type="http://schemas.openxmlformats.org/officeDocument/2006/relationships/slideLayout" Target="../slideLayouts/slideLayout43.xml"/><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8" Type="http://schemas.openxmlformats.org/officeDocument/2006/relationships/hyperlink" Target="http://images.google.com/imgres?imgurl=http://shoponline.com.sg/images/microsoft_office_visio_professional_2007.jpg&amp;imgrefurl=http://shoponline.com.sg/index.php/cPath/51&amp;usg=__Q5VEDujx0A2IrJTPV4clALmZUB0=&amp;h=500&amp;w=500&amp;sz=28&amp;hl=en&amp;start=3&amp;sig2=GvyyyQ6FICwSxkjzCBb3mQ&amp;itbs=1&amp;tbnid=M3eBn90H4_GNHM:&amp;tbnh=130&amp;tbnw=130&amp;prev=/images?q=microsoft+office&amp;gbv=2&amp;hl=en&amp;ei=nyB3S568EtDN8QaastTzCQ"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6.xml"/><Relationship Id="rId1" Type="http://schemas.openxmlformats.org/officeDocument/2006/relationships/slideLayout" Target="../slideLayouts/slideLayout4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5.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43.xml"/></Relationships>
</file>

<file path=ppt/slides/_rels/slide45.xml.rels><?xml version="1.0" encoding="UTF-8" standalone="yes"?>
<Relationships xmlns="http://schemas.openxmlformats.org/package/2006/relationships"><Relationship Id="rId3" Type="http://schemas.openxmlformats.org/officeDocument/2006/relationships/hyperlink" Target="http://www.youtube.com/watch?v=ylBLVZykjgM" TargetMode="External"/><Relationship Id="rId2" Type="http://schemas.openxmlformats.org/officeDocument/2006/relationships/notesSlide" Target="../notesSlides/notesSlide40.xml"/><Relationship Id="rId1" Type="http://schemas.openxmlformats.org/officeDocument/2006/relationships/slideLayout" Target="../slideLayouts/slideLayout43.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3.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4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mlDrawing" Target="../drawings/vmlDrawing1.vml"/><Relationship Id="rId1" Type="http://schemas.openxmlformats.org/officeDocument/2006/relationships/themeOverride" Target="../theme/themeOverride1.x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1447800" y="1219200"/>
            <a:ext cx="5867400" cy="4006596"/>
          </a:xfrm>
        </p:spPr>
        <p:txBody>
          <a:bodyPr>
            <a:normAutofit/>
          </a:bodyPr>
          <a:lstStyle/>
          <a:p>
            <a:pPr algn="l"/>
            <a:r>
              <a:rPr lang="en-US" sz="3600" dirty="0">
                <a:solidFill>
                  <a:srgbClr val="C8102E"/>
                </a:solidFill>
                <a:latin typeface="Times New Roman MT Std"/>
                <a:cs typeface="Times New Roman MT Std"/>
              </a:rPr>
              <a:t>OMIS 351</a:t>
            </a:r>
            <a:br>
              <a:rPr lang="en-US" sz="3600" dirty="0">
                <a:solidFill>
                  <a:srgbClr val="C8102E"/>
                </a:solidFill>
                <a:latin typeface="Times New Roman MT Std"/>
                <a:cs typeface="Times New Roman MT Std"/>
              </a:rPr>
            </a:br>
            <a:r>
              <a:rPr lang="en-US" sz="3600" dirty="0">
                <a:latin typeface="Times New Roman MT Std"/>
                <a:cs typeface="Times New Roman MT Std"/>
              </a:rPr>
              <a:t>Unit 3 (of 7)</a:t>
            </a:r>
            <a:br>
              <a:rPr lang="en-US" sz="3600" dirty="0">
                <a:latin typeface="Times New Roman MT Std"/>
                <a:cs typeface="Times New Roman MT Std"/>
              </a:rPr>
            </a:br>
            <a:r>
              <a:rPr lang="en-US" sz="3600" dirty="0">
                <a:solidFill>
                  <a:srgbClr val="C8102E"/>
                </a:solidFill>
                <a:latin typeface="Times New Roman MT Std"/>
                <a:cs typeface="Times New Roman MT Std"/>
              </a:rPr>
              <a:t>IT Foundations I – Hardware &amp; Software</a:t>
            </a:r>
            <a:endParaRPr lang="en-US" sz="3600" dirty="0">
              <a:solidFill>
                <a:srgbClr val="C8102E"/>
              </a:solidFill>
              <a:latin typeface="Arial"/>
              <a:cs typeface="Arial"/>
            </a:endParaRPr>
          </a:p>
        </p:txBody>
      </p:sp>
    </p:spTree>
    <p:extLst>
      <p:ext uri="{BB962C8B-B14F-4D97-AF65-F5344CB8AC3E}">
        <p14:creationId xmlns:p14="http://schemas.microsoft.com/office/powerpoint/2010/main" val="1971539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89804"/>
                <a:invGamma/>
              </a:schemeClr>
            </a:gs>
          </a:gsLst>
          <a:lin ang="2700000" scaled="1"/>
        </a:gradFill>
        <a:effectLst/>
      </p:bgPr>
    </p:bg>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3315"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61444" name="Rectangle 4"/>
          <p:cNvSpPr>
            <a:spLocks noChangeArrowheads="1"/>
          </p:cNvSpPr>
          <p:nvPr/>
        </p:nvSpPr>
        <p:spPr bwMode="auto">
          <a:xfrm>
            <a:off x="207963" y="207963"/>
            <a:ext cx="3309937" cy="466725"/>
          </a:xfrm>
          <a:prstGeom prst="rect">
            <a:avLst/>
          </a:prstGeom>
          <a:noFill/>
          <a:ln w="12700">
            <a:noFill/>
            <a:miter lim="800000"/>
            <a:headEnd/>
            <a:tailEnd/>
          </a:ln>
          <a:effectLst/>
        </p:spPr>
        <p:txBody>
          <a:bodyPr wrap="none" lIns="90488" tIns="44450" rIns="90488" bIns="44450">
            <a:spAutoFit/>
          </a:bodyPr>
          <a:lstStyle/>
          <a:p>
            <a:pPr>
              <a:defRPr/>
            </a:pPr>
            <a:r>
              <a:rPr lang="en-US" b="1">
                <a:solidFill>
                  <a:srgbClr val="FFFFFF"/>
                </a:solidFill>
                <a:effectLst>
                  <a:outerShdw blurRad="38100" dist="38100" dir="2700000" algn="tl">
                    <a:srgbClr val="000000"/>
                  </a:outerShdw>
                </a:effectLst>
                <a:latin typeface="Arial" charset="0"/>
              </a:rPr>
              <a:t>Processing Concepts</a:t>
            </a:r>
          </a:p>
        </p:txBody>
      </p:sp>
      <p:sp>
        <p:nvSpPr>
          <p:cNvPr id="13317" name="Rectangle 5"/>
          <p:cNvSpPr>
            <a:spLocks noChangeArrowheads="1"/>
          </p:cNvSpPr>
          <p:nvPr/>
        </p:nvSpPr>
        <p:spPr bwMode="auto">
          <a:xfrm>
            <a:off x="311150" y="692150"/>
            <a:ext cx="8674100" cy="63500"/>
          </a:xfrm>
          <a:prstGeom prst="rect">
            <a:avLst/>
          </a:prstGeom>
          <a:solidFill>
            <a:schemeClr val="hlink"/>
          </a:solidFill>
          <a:ln w="12700">
            <a:solidFill>
              <a:schemeClr val="tx1"/>
            </a:solidFill>
            <a:miter lim="800000"/>
            <a:headEnd/>
            <a:tailEnd/>
          </a:ln>
        </p:spPr>
        <p:txBody>
          <a:bodyPr wrap="none" anchor="ctr"/>
          <a:lstStyle/>
          <a:p>
            <a:endParaRPr lang="en-US"/>
          </a:p>
        </p:txBody>
      </p:sp>
      <p:sp>
        <p:nvSpPr>
          <p:cNvPr id="61446" name="Rectangle 6"/>
          <p:cNvSpPr>
            <a:spLocks noChangeArrowheads="1"/>
          </p:cNvSpPr>
          <p:nvPr/>
        </p:nvSpPr>
        <p:spPr bwMode="auto">
          <a:xfrm>
            <a:off x="207963" y="939800"/>
            <a:ext cx="2801937" cy="406400"/>
          </a:xfrm>
          <a:prstGeom prst="rect">
            <a:avLst/>
          </a:prstGeom>
          <a:noFill/>
          <a:ln w="12700">
            <a:noFill/>
            <a:miter lim="800000"/>
            <a:headEnd/>
            <a:tailEnd/>
          </a:ln>
          <a:effectLst/>
        </p:spPr>
        <p:txBody>
          <a:bodyPr wrap="none" lIns="90488" tIns="44450" rIns="90488" bIns="44450">
            <a:spAutoFit/>
          </a:bodyPr>
          <a:lstStyle/>
          <a:p>
            <a:pPr>
              <a:defRPr/>
            </a:pPr>
            <a:r>
              <a:rPr lang="en-US" sz="2000" b="1">
                <a:solidFill>
                  <a:srgbClr val="FAFD00"/>
                </a:solidFill>
                <a:effectLst>
                  <a:outerShdw blurRad="38100" dist="38100" dir="2700000" algn="tl">
                    <a:srgbClr val="000000"/>
                  </a:outerShdw>
                </a:effectLst>
                <a:latin typeface="Arial" charset="0"/>
              </a:rPr>
              <a:t>The Intel Architecture</a:t>
            </a:r>
          </a:p>
        </p:txBody>
      </p:sp>
      <p:sp>
        <p:nvSpPr>
          <p:cNvPr id="13319" name="Rectangle 7"/>
          <p:cNvSpPr>
            <a:spLocks noChangeArrowheads="1"/>
          </p:cNvSpPr>
          <p:nvPr/>
        </p:nvSpPr>
        <p:spPr bwMode="auto">
          <a:xfrm>
            <a:off x="6330950" y="5797550"/>
            <a:ext cx="2273300" cy="825500"/>
          </a:xfrm>
          <a:prstGeom prst="rect">
            <a:avLst/>
          </a:prstGeom>
          <a:solidFill>
            <a:srgbClr val="DBFFB8"/>
          </a:solidFill>
          <a:ln w="12700">
            <a:solidFill>
              <a:schemeClr val="tx1"/>
            </a:solidFill>
            <a:miter lim="800000"/>
            <a:headEnd/>
            <a:tailEnd/>
          </a:ln>
        </p:spPr>
        <p:txBody>
          <a:bodyPr wrap="none" anchor="ctr"/>
          <a:lstStyle/>
          <a:p>
            <a:endParaRPr lang="en-US"/>
          </a:p>
        </p:txBody>
      </p:sp>
      <p:sp>
        <p:nvSpPr>
          <p:cNvPr id="13320" name="Rectangle 8"/>
          <p:cNvSpPr>
            <a:spLocks noChangeArrowheads="1"/>
          </p:cNvSpPr>
          <p:nvPr/>
        </p:nvSpPr>
        <p:spPr bwMode="auto">
          <a:xfrm>
            <a:off x="539750" y="3740150"/>
            <a:ext cx="8064500" cy="368300"/>
          </a:xfrm>
          <a:prstGeom prst="rect">
            <a:avLst/>
          </a:prstGeom>
          <a:solidFill>
            <a:srgbClr val="C0FEF9"/>
          </a:solidFill>
          <a:ln w="12700">
            <a:solidFill>
              <a:schemeClr val="tx1"/>
            </a:solidFill>
            <a:miter lim="800000"/>
            <a:headEnd/>
            <a:tailEnd/>
          </a:ln>
        </p:spPr>
        <p:txBody>
          <a:bodyPr wrap="none" lIns="90488" tIns="44450" rIns="90488" bIns="44450" anchor="ctr"/>
          <a:lstStyle/>
          <a:p>
            <a:pPr algn="ctr"/>
            <a:r>
              <a:rPr lang="en-US" sz="1600" b="1">
                <a:latin typeface="Arial" charset="0"/>
              </a:rPr>
              <a:t>Bus (Mother Board)</a:t>
            </a:r>
          </a:p>
        </p:txBody>
      </p:sp>
      <p:sp>
        <p:nvSpPr>
          <p:cNvPr id="13321" name="Oval 9"/>
          <p:cNvSpPr>
            <a:spLocks noChangeArrowheads="1"/>
          </p:cNvSpPr>
          <p:nvPr/>
        </p:nvSpPr>
        <p:spPr bwMode="auto">
          <a:xfrm>
            <a:off x="1149350" y="5797550"/>
            <a:ext cx="1130300" cy="825500"/>
          </a:xfrm>
          <a:prstGeom prst="ellipse">
            <a:avLst/>
          </a:prstGeom>
          <a:solidFill>
            <a:srgbClr val="DBFFB8"/>
          </a:solidFill>
          <a:ln w="12700">
            <a:solidFill>
              <a:schemeClr val="tx1"/>
            </a:solidFill>
            <a:round/>
            <a:headEnd/>
            <a:tailEnd/>
          </a:ln>
        </p:spPr>
        <p:txBody>
          <a:bodyPr wrap="none" lIns="90488" tIns="44450" rIns="90488" bIns="44450" anchor="ctr"/>
          <a:lstStyle/>
          <a:p>
            <a:pPr algn="ctr"/>
            <a:r>
              <a:rPr lang="en-US" sz="1600" b="1">
                <a:latin typeface="Arial" charset="0"/>
              </a:rPr>
              <a:t>Hard </a:t>
            </a:r>
          </a:p>
          <a:p>
            <a:pPr algn="ctr"/>
            <a:r>
              <a:rPr lang="en-US" sz="1600" b="1">
                <a:latin typeface="Arial" charset="0"/>
              </a:rPr>
              <a:t>Disk</a:t>
            </a:r>
          </a:p>
        </p:txBody>
      </p:sp>
      <p:sp>
        <p:nvSpPr>
          <p:cNvPr id="13322" name="Line 10"/>
          <p:cNvSpPr>
            <a:spLocks noChangeShapeType="1"/>
          </p:cNvSpPr>
          <p:nvPr/>
        </p:nvSpPr>
        <p:spPr bwMode="auto">
          <a:xfrm>
            <a:off x="1685925" y="5791200"/>
            <a:ext cx="669925" cy="0"/>
          </a:xfrm>
          <a:prstGeom prst="line">
            <a:avLst/>
          </a:prstGeom>
          <a:noFill/>
          <a:ln w="12700">
            <a:solidFill>
              <a:schemeClr val="tx1"/>
            </a:solidFill>
            <a:round/>
            <a:headEnd/>
            <a:tailEnd/>
          </a:ln>
        </p:spPr>
        <p:txBody>
          <a:bodyPr wrap="none" anchor="ctr"/>
          <a:lstStyle/>
          <a:p>
            <a:endParaRPr lang="en-US"/>
          </a:p>
        </p:txBody>
      </p:sp>
      <p:grpSp>
        <p:nvGrpSpPr>
          <p:cNvPr id="13323" name="Group 27"/>
          <p:cNvGrpSpPr>
            <a:grpSpLocks/>
          </p:cNvGrpSpPr>
          <p:nvPr/>
        </p:nvGrpSpPr>
        <p:grpSpPr bwMode="auto">
          <a:xfrm>
            <a:off x="2438400" y="3209925"/>
            <a:ext cx="4343400" cy="441325"/>
            <a:chOff x="1536" y="2022"/>
            <a:chExt cx="2736" cy="278"/>
          </a:xfrm>
        </p:grpSpPr>
        <p:sp>
          <p:nvSpPr>
            <p:cNvPr id="13442" name="Line 11"/>
            <p:cNvSpPr>
              <a:spLocks noChangeShapeType="1"/>
            </p:cNvSpPr>
            <p:nvPr/>
          </p:nvSpPr>
          <p:spPr bwMode="auto">
            <a:xfrm>
              <a:off x="1536" y="2022"/>
              <a:ext cx="0" cy="278"/>
            </a:xfrm>
            <a:prstGeom prst="line">
              <a:avLst/>
            </a:prstGeom>
            <a:noFill/>
            <a:ln w="12700">
              <a:solidFill>
                <a:srgbClr val="FAFD00"/>
              </a:solidFill>
              <a:round/>
              <a:headEnd/>
              <a:tailEnd type="triangle" w="med" len="med"/>
            </a:ln>
          </p:spPr>
          <p:txBody>
            <a:bodyPr wrap="none" anchor="ctr"/>
            <a:lstStyle/>
            <a:p>
              <a:endParaRPr lang="en-US"/>
            </a:p>
          </p:txBody>
        </p:sp>
        <p:sp>
          <p:nvSpPr>
            <p:cNvPr id="13443" name="Line 12"/>
            <p:cNvSpPr>
              <a:spLocks noChangeShapeType="1"/>
            </p:cNvSpPr>
            <p:nvPr/>
          </p:nvSpPr>
          <p:spPr bwMode="auto">
            <a:xfrm>
              <a:off x="1872" y="2022"/>
              <a:ext cx="0" cy="278"/>
            </a:xfrm>
            <a:prstGeom prst="line">
              <a:avLst/>
            </a:prstGeom>
            <a:noFill/>
            <a:ln w="12700">
              <a:solidFill>
                <a:srgbClr val="FAFD00"/>
              </a:solidFill>
              <a:round/>
              <a:headEnd/>
              <a:tailEnd type="triangle" w="med" len="med"/>
            </a:ln>
          </p:spPr>
          <p:txBody>
            <a:bodyPr wrap="none" anchor="ctr"/>
            <a:lstStyle/>
            <a:p>
              <a:endParaRPr lang="en-US"/>
            </a:p>
          </p:txBody>
        </p:sp>
        <p:sp>
          <p:nvSpPr>
            <p:cNvPr id="13444" name="Line 13"/>
            <p:cNvSpPr>
              <a:spLocks noChangeShapeType="1"/>
            </p:cNvSpPr>
            <p:nvPr/>
          </p:nvSpPr>
          <p:spPr bwMode="auto">
            <a:xfrm>
              <a:off x="2064" y="2022"/>
              <a:ext cx="0" cy="278"/>
            </a:xfrm>
            <a:prstGeom prst="line">
              <a:avLst/>
            </a:prstGeom>
            <a:noFill/>
            <a:ln w="12700">
              <a:solidFill>
                <a:srgbClr val="FAFD00"/>
              </a:solidFill>
              <a:round/>
              <a:headEnd/>
              <a:tailEnd type="triangle" w="med" len="med"/>
            </a:ln>
          </p:spPr>
          <p:txBody>
            <a:bodyPr wrap="none" anchor="ctr"/>
            <a:lstStyle/>
            <a:p>
              <a:endParaRPr lang="en-US"/>
            </a:p>
          </p:txBody>
        </p:sp>
        <p:sp>
          <p:nvSpPr>
            <p:cNvPr id="13445" name="Line 14"/>
            <p:cNvSpPr>
              <a:spLocks noChangeShapeType="1"/>
            </p:cNvSpPr>
            <p:nvPr/>
          </p:nvSpPr>
          <p:spPr bwMode="auto">
            <a:xfrm>
              <a:off x="2304" y="2022"/>
              <a:ext cx="0" cy="278"/>
            </a:xfrm>
            <a:prstGeom prst="line">
              <a:avLst/>
            </a:prstGeom>
            <a:noFill/>
            <a:ln w="12700">
              <a:solidFill>
                <a:srgbClr val="FAFD00"/>
              </a:solidFill>
              <a:round/>
              <a:headEnd/>
              <a:tailEnd type="triangle" w="med" len="med"/>
            </a:ln>
          </p:spPr>
          <p:txBody>
            <a:bodyPr wrap="none" anchor="ctr"/>
            <a:lstStyle/>
            <a:p>
              <a:endParaRPr lang="en-US"/>
            </a:p>
          </p:txBody>
        </p:sp>
        <p:sp>
          <p:nvSpPr>
            <p:cNvPr id="13446" name="Line 15"/>
            <p:cNvSpPr>
              <a:spLocks noChangeShapeType="1"/>
            </p:cNvSpPr>
            <p:nvPr/>
          </p:nvSpPr>
          <p:spPr bwMode="auto">
            <a:xfrm>
              <a:off x="2448" y="2022"/>
              <a:ext cx="0" cy="278"/>
            </a:xfrm>
            <a:prstGeom prst="line">
              <a:avLst/>
            </a:prstGeom>
            <a:noFill/>
            <a:ln w="12700">
              <a:solidFill>
                <a:srgbClr val="FAFD00"/>
              </a:solidFill>
              <a:round/>
              <a:headEnd/>
              <a:tailEnd type="triangle" w="med" len="med"/>
            </a:ln>
          </p:spPr>
          <p:txBody>
            <a:bodyPr wrap="none" anchor="ctr"/>
            <a:lstStyle/>
            <a:p>
              <a:endParaRPr lang="en-US"/>
            </a:p>
          </p:txBody>
        </p:sp>
        <p:sp>
          <p:nvSpPr>
            <p:cNvPr id="13447" name="Line 16"/>
            <p:cNvSpPr>
              <a:spLocks noChangeShapeType="1"/>
            </p:cNvSpPr>
            <p:nvPr/>
          </p:nvSpPr>
          <p:spPr bwMode="auto">
            <a:xfrm>
              <a:off x="2592" y="2022"/>
              <a:ext cx="0" cy="278"/>
            </a:xfrm>
            <a:prstGeom prst="line">
              <a:avLst/>
            </a:prstGeom>
            <a:noFill/>
            <a:ln w="12700">
              <a:solidFill>
                <a:srgbClr val="FAFD00"/>
              </a:solidFill>
              <a:round/>
              <a:headEnd/>
              <a:tailEnd type="triangle" w="med" len="med"/>
            </a:ln>
          </p:spPr>
          <p:txBody>
            <a:bodyPr wrap="none" anchor="ctr"/>
            <a:lstStyle/>
            <a:p>
              <a:endParaRPr lang="en-US"/>
            </a:p>
          </p:txBody>
        </p:sp>
        <p:sp>
          <p:nvSpPr>
            <p:cNvPr id="13448" name="Line 17"/>
            <p:cNvSpPr>
              <a:spLocks noChangeShapeType="1"/>
            </p:cNvSpPr>
            <p:nvPr/>
          </p:nvSpPr>
          <p:spPr bwMode="auto">
            <a:xfrm>
              <a:off x="2736" y="2022"/>
              <a:ext cx="0" cy="278"/>
            </a:xfrm>
            <a:prstGeom prst="line">
              <a:avLst/>
            </a:prstGeom>
            <a:noFill/>
            <a:ln w="12700">
              <a:solidFill>
                <a:srgbClr val="FAFD00"/>
              </a:solidFill>
              <a:round/>
              <a:headEnd/>
              <a:tailEnd type="triangle" w="med" len="med"/>
            </a:ln>
          </p:spPr>
          <p:txBody>
            <a:bodyPr wrap="none" anchor="ctr"/>
            <a:lstStyle/>
            <a:p>
              <a:endParaRPr lang="en-US"/>
            </a:p>
          </p:txBody>
        </p:sp>
        <p:sp>
          <p:nvSpPr>
            <p:cNvPr id="13449" name="Line 18"/>
            <p:cNvSpPr>
              <a:spLocks noChangeShapeType="1"/>
            </p:cNvSpPr>
            <p:nvPr/>
          </p:nvSpPr>
          <p:spPr bwMode="auto">
            <a:xfrm>
              <a:off x="3072" y="2022"/>
              <a:ext cx="0" cy="278"/>
            </a:xfrm>
            <a:prstGeom prst="line">
              <a:avLst/>
            </a:prstGeom>
            <a:noFill/>
            <a:ln w="12700">
              <a:solidFill>
                <a:srgbClr val="FAFD00"/>
              </a:solidFill>
              <a:round/>
              <a:headEnd/>
              <a:tailEnd type="triangle" w="med" len="med"/>
            </a:ln>
          </p:spPr>
          <p:txBody>
            <a:bodyPr wrap="none" anchor="ctr"/>
            <a:lstStyle/>
            <a:p>
              <a:endParaRPr lang="en-US"/>
            </a:p>
          </p:txBody>
        </p:sp>
        <p:sp>
          <p:nvSpPr>
            <p:cNvPr id="13450" name="Line 19"/>
            <p:cNvSpPr>
              <a:spLocks noChangeShapeType="1"/>
            </p:cNvSpPr>
            <p:nvPr/>
          </p:nvSpPr>
          <p:spPr bwMode="auto">
            <a:xfrm>
              <a:off x="1680" y="2022"/>
              <a:ext cx="0" cy="278"/>
            </a:xfrm>
            <a:prstGeom prst="line">
              <a:avLst/>
            </a:prstGeom>
            <a:noFill/>
            <a:ln w="12700">
              <a:solidFill>
                <a:srgbClr val="FAFD00"/>
              </a:solidFill>
              <a:round/>
              <a:headEnd/>
              <a:tailEnd type="triangle" w="med" len="med"/>
            </a:ln>
          </p:spPr>
          <p:txBody>
            <a:bodyPr wrap="none" anchor="ctr"/>
            <a:lstStyle/>
            <a:p>
              <a:endParaRPr lang="en-US"/>
            </a:p>
          </p:txBody>
        </p:sp>
        <p:sp>
          <p:nvSpPr>
            <p:cNvPr id="13451" name="Line 20"/>
            <p:cNvSpPr>
              <a:spLocks noChangeShapeType="1"/>
            </p:cNvSpPr>
            <p:nvPr/>
          </p:nvSpPr>
          <p:spPr bwMode="auto">
            <a:xfrm>
              <a:off x="3216" y="2022"/>
              <a:ext cx="0" cy="278"/>
            </a:xfrm>
            <a:prstGeom prst="line">
              <a:avLst/>
            </a:prstGeom>
            <a:noFill/>
            <a:ln w="12700">
              <a:solidFill>
                <a:srgbClr val="FAFD00"/>
              </a:solidFill>
              <a:round/>
              <a:headEnd/>
              <a:tailEnd type="triangle" w="med" len="med"/>
            </a:ln>
          </p:spPr>
          <p:txBody>
            <a:bodyPr wrap="none" anchor="ctr"/>
            <a:lstStyle/>
            <a:p>
              <a:endParaRPr lang="en-US"/>
            </a:p>
          </p:txBody>
        </p:sp>
        <p:sp>
          <p:nvSpPr>
            <p:cNvPr id="13452" name="Line 21"/>
            <p:cNvSpPr>
              <a:spLocks noChangeShapeType="1"/>
            </p:cNvSpPr>
            <p:nvPr/>
          </p:nvSpPr>
          <p:spPr bwMode="auto">
            <a:xfrm>
              <a:off x="3360" y="2022"/>
              <a:ext cx="0" cy="278"/>
            </a:xfrm>
            <a:prstGeom prst="line">
              <a:avLst/>
            </a:prstGeom>
            <a:noFill/>
            <a:ln w="12700">
              <a:solidFill>
                <a:srgbClr val="FAFD00"/>
              </a:solidFill>
              <a:round/>
              <a:headEnd/>
              <a:tailEnd type="triangle" w="med" len="med"/>
            </a:ln>
          </p:spPr>
          <p:txBody>
            <a:bodyPr wrap="none" anchor="ctr"/>
            <a:lstStyle/>
            <a:p>
              <a:endParaRPr lang="en-US"/>
            </a:p>
          </p:txBody>
        </p:sp>
        <p:sp>
          <p:nvSpPr>
            <p:cNvPr id="13453" name="Line 22"/>
            <p:cNvSpPr>
              <a:spLocks noChangeShapeType="1"/>
            </p:cNvSpPr>
            <p:nvPr/>
          </p:nvSpPr>
          <p:spPr bwMode="auto">
            <a:xfrm>
              <a:off x="3504" y="2022"/>
              <a:ext cx="0" cy="278"/>
            </a:xfrm>
            <a:prstGeom prst="line">
              <a:avLst/>
            </a:prstGeom>
            <a:noFill/>
            <a:ln w="12700">
              <a:solidFill>
                <a:srgbClr val="FAFD00"/>
              </a:solidFill>
              <a:round/>
              <a:headEnd/>
              <a:tailEnd type="triangle" w="med" len="med"/>
            </a:ln>
          </p:spPr>
          <p:txBody>
            <a:bodyPr wrap="none" anchor="ctr"/>
            <a:lstStyle/>
            <a:p>
              <a:endParaRPr lang="en-US"/>
            </a:p>
          </p:txBody>
        </p:sp>
        <p:sp>
          <p:nvSpPr>
            <p:cNvPr id="13454" name="Line 23"/>
            <p:cNvSpPr>
              <a:spLocks noChangeShapeType="1"/>
            </p:cNvSpPr>
            <p:nvPr/>
          </p:nvSpPr>
          <p:spPr bwMode="auto">
            <a:xfrm>
              <a:off x="3792" y="2022"/>
              <a:ext cx="0" cy="278"/>
            </a:xfrm>
            <a:prstGeom prst="line">
              <a:avLst/>
            </a:prstGeom>
            <a:noFill/>
            <a:ln w="12700">
              <a:solidFill>
                <a:srgbClr val="FAFD00"/>
              </a:solidFill>
              <a:round/>
              <a:headEnd/>
              <a:tailEnd type="triangle" w="med" len="med"/>
            </a:ln>
          </p:spPr>
          <p:txBody>
            <a:bodyPr wrap="none" anchor="ctr"/>
            <a:lstStyle/>
            <a:p>
              <a:endParaRPr lang="en-US"/>
            </a:p>
          </p:txBody>
        </p:sp>
        <p:sp>
          <p:nvSpPr>
            <p:cNvPr id="13455" name="Line 24"/>
            <p:cNvSpPr>
              <a:spLocks noChangeShapeType="1"/>
            </p:cNvSpPr>
            <p:nvPr/>
          </p:nvSpPr>
          <p:spPr bwMode="auto">
            <a:xfrm>
              <a:off x="3936" y="2022"/>
              <a:ext cx="0" cy="278"/>
            </a:xfrm>
            <a:prstGeom prst="line">
              <a:avLst/>
            </a:prstGeom>
            <a:noFill/>
            <a:ln w="12700">
              <a:solidFill>
                <a:srgbClr val="FAFD00"/>
              </a:solidFill>
              <a:round/>
              <a:headEnd/>
              <a:tailEnd type="triangle" w="med" len="med"/>
            </a:ln>
          </p:spPr>
          <p:txBody>
            <a:bodyPr wrap="none" anchor="ctr"/>
            <a:lstStyle/>
            <a:p>
              <a:endParaRPr lang="en-US"/>
            </a:p>
          </p:txBody>
        </p:sp>
        <p:sp>
          <p:nvSpPr>
            <p:cNvPr id="13456" name="Line 25"/>
            <p:cNvSpPr>
              <a:spLocks noChangeShapeType="1"/>
            </p:cNvSpPr>
            <p:nvPr/>
          </p:nvSpPr>
          <p:spPr bwMode="auto">
            <a:xfrm>
              <a:off x="4080" y="2022"/>
              <a:ext cx="0" cy="278"/>
            </a:xfrm>
            <a:prstGeom prst="line">
              <a:avLst/>
            </a:prstGeom>
            <a:noFill/>
            <a:ln w="12700">
              <a:solidFill>
                <a:srgbClr val="FAFD00"/>
              </a:solidFill>
              <a:round/>
              <a:headEnd/>
              <a:tailEnd type="triangle" w="med" len="med"/>
            </a:ln>
          </p:spPr>
          <p:txBody>
            <a:bodyPr wrap="none" anchor="ctr"/>
            <a:lstStyle/>
            <a:p>
              <a:endParaRPr lang="en-US"/>
            </a:p>
          </p:txBody>
        </p:sp>
        <p:sp>
          <p:nvSpPr>
            <p:cNvPr id="13457" name="Line 26"/>
            <p:cNvSpPr>
              <a:spLocks noChangeShapeType="1"/>
            </p:cNvSpPr>
            <p:nvPr/>
          </p:nvSpPr>
          <p:spPr bwMode="auto">
            <a:xfrm>
              <a:off x="4272" y="2022"/>
              <a:ext cx="0" cy="278"/>
            </a:xfrm>
            <a:prstGeom prst="line">
              <a:avLst/>
            </a:prstGeom>
            <a:noFill/>
            <a:ln w="12700">
              <a:solidFill>
                <a:srgbClr val="FAFD00"/>
              </a:solidFill>
              <a:round/>
              <a:headEnd/>
              <a:tailEnd type="triangle" w="med" len="med"/>
            </a:ln>
          </p:spPr>
          <p:txBody>
            <a:bodyPr wrap="none" anchor="ctr"/>
            <a:lstStyle/>
            <a:p>
              <a:endParaRPr lang="en-US"/>
            </a:p>
          </p:txBody>
        </p:sp>
      </p:grpSp>
      <p:sp>
        <p:nvSpPr>
          <p:cNvPr id="13324" name="Rectangle 28"/>
          <p:cNvSpPr>
            <a:spLocks noChangeArrowheads="1"/>
          </p:cNvSpPr>
          <p:nvPr/>
        </p:nvSpPr>
        <p:spPr bwMode="auto">
          <a:xfrm>
            <a:off x="223838" y="2379663"/>
            <a:ext cx="1168400" cy="835025"/>
          </a:xfrm>
          <a:prstGeom prst="rect">
            <a:avLst/>
          </a:prstGeom>
          <a:noFill/>
          <a:ln w="12700">
            <a:noFill/>
            <a:miter lim="800000"/>
            <a:headEnd/>
            <a:tailEnd/>
          </a:ln>
        </p:spPr>
        <p:txBody>
          <a:bodyPr lIns="90488" tIns="44450" rIns="90488" bIns="44450">
            <a:spAutoFit/>
          </a:bodyPr>
          <a:lstStyle/>
          <a:p>
            <a:r>
              <a:rPr lang="en-US" sz="1600" b="1">
                <a:solidFill>
                  <a:srgbClr val="FFFFFF"/>
                </a:solidFill>
                <a:latin typeface="Arial" charset="0"/>
              </a:rPr>
              <a:t>External</a:t>
            </a:r>
          </a:p>
          <a:p>
            <a:r>
              <a:rPr lang="en-US" sz="1600" b="1">
                <a:solidFill>
                  <a:srgbClr val="FFFFFF"/>
                </a:solidFill>
                <a:latin typeface="Arial" charset="0"/>
              </a:rPr>
              <a:t>Word Size</a:t>
            </a:r>
          </a:p>
        </p:txBody>
      </p:sp>
      <p:sp>
        <p:nvSpPr>
          <p:cNvPr id="13325" name="Line 29"/>
          <p:cNvSpPr>
            <a:spLocks noChangeShapeType="1"/>
          </p:cNvSpPr>
          <p:nvPr/>
        </p:nvSpPr>
        <p:spPr bwMode="auto">
          <a:xfrm>
            <a:off x="1609725" y="3429000"/>
            <a:ext cx="669925" cy="0"/>
          </a:xfrm>
          <a:prstGeom prst="line">
            <a:avLst/>
          </a:prstGeom>
          <a:noFill/>
          <a:ln w="12700">
            <a:solidFill>
              <a:srgbClr val="FAFD00"/>
            </a:solidFill>
            <a:round/>
            <a:headEnd/>
            <a:tailEnd type="triangle" w="med" len="med"/>
          </a:ln>
        </p:spPr>
        <p:txBody>
          <a:bodyPr wrap="none" anchor="ctr"/>
          <a:lstStyle/>
          <a:p>
            <a:endParaRPr lang="en-US"/>
          </a:p>
        </p:txBody>
      </p:sp>
      <p:sp>
        <p:nvSpPr>
          <p:cNvPr id="13326" name="Rectangle 30"/>
          <p:cNvSpPr>
            <a:spLocks noChangeArrowheads="1"/>
          </p:cNvSpPr>
          <p:nvPr/>
        </p:nvSpPr>
        <p:spPr bwMode="auto">
          <a:xfrm>
            <a:off x="7218363" y="5838825"/>
            <a:ext cx="746125" cy="346075"/>
          </a:xfrm>
          <a:prstGeom prst="rect">
            <a:avLst/>
          </a:prstGeom>
          <a:solidFill>
            <a:srgbClr val="DBFFB8"/>
          </a:solidFill>
          <a:ln w="12700">
            <a:noFill/>
            <a:miter lim="800000"/>
            <a:headEnd/>
            <a:tailEnd/>
          </a:ln>
        </p:spPr>
        <p:txBody>
          <a:bodyPr wrap="none" lIns="90488" tIns="44450" rIns="90488" bIns="44450">
            <a:spAutoFit/>
          </a:bodyPr>
          <a:lstStyle/>
          <a:p>
            <a:r>
              <a:rPr lang="en-US" sz="1600" b="1">
                <a:latin typeface="Arial" charset="0"/>
              </a:rPr>
              <a:t>Video</a:t>
            </a:r>
          </a:p>
        </p:txBody>
      </p:sp>
      <p:grpSp>
        <p:nvGrpSpPr>
          <p:cNvPr id="13327" name="Group 39"/>
          <p:cNvGrpSpPr>
            <a:grpSpLocks/>
          </p:cNvGrpSpPr>
          <p:nvPr/>
        </p:nvGrpSpPr>
        <p:grpSpPr bwMode="auto">
          <a:xfrm>
            <a:off x="609600" y="4124325"/>
            <a:ext cx="1066800" cy="365125"/>
            <a:chOff x="384" y="2598"/>
            <a:chExt cx="672" cy="230"/>
          </a:xfrm>
        </p:grpSpPr>
        <p:sp>
          <p:nvSpPr>
            <p:cNvPr id="13434" name="Line 31"/>
            <p:cNvSpPr>
              <a:spLocks noChangeShapeType="1"/>
            </p:cNvSpPr>
            <p:nvPr/>
          </p:nvSpPr>
          <p:spPr bwMode="auto">
            <a:xfrm>
              <a:off x="384" y="2598"/>
              <a:ext cx="0" cy="230"/>
            </a:xfrm>
            <a:prstGeom prst="line">
              <a:avLst/>
            </a:prstGeom>
            <a:noFill/>
            <a:ln w="12700">
              <a:solidFill>
                <a:srgbClr val="FAFD00"/>
              </a:solidFill>
              <a:round/>
              <a:headEnd/>
              <a:tailEnd type="triangle" w="med" len="med"/>
            </a:ln>
          </p:spPr>
          <p:txBody>
            <a:bodyPr wrap="none" anchor="ctr"/>
            <a:lstStyle/>
            <a:p>
              <a:endParaRPr lang="en-US"/>
            </a:p>
          </p:txBody>
        </p:sp>
        <p:sp>
          <p:nvSpPr>
            <p:cNvPr id="13435" name="Line 32"/>
            <p:cNvSpPr>
              <a:spLocks noChangeShapeType="1"/>
            </p:cNvSpPr>
            <p:nvPr/>
          </p:nvSpPr>
          <p:spPr bwMode="auto">
            <a:xfrm>
              <a:off x="480" y="2598"/>
              <a:ext cx="0" cy="230"/>
            </a:xfrm>
            <a:prstGeom prst="line">
              <a:avLst/>
            </a:prstGeom>
            <a:noFill/>
            <a:ln w="12700">
              <a:solidFill>
                <a:srgbClr val="FAFD00"/>
              </a:solidFill>
              <a:round/>
              <a:headEnd/>
              <a:tailEnd type="triangle" w="med" len="med"/>
            </a:ln>
          </p:spPr>
          <p:txBody>
            <a:bodyPr wrap="none" anchor="ctr"/>
            <a:lstStyle/>
            <a:p>
              <a:endParaRPr lang="en-US"/>
            </a:p>
          </p:txBody>
        </p:sp>
        <p:sp>
          <p:nvSpPr>
            <p:cNvPr id="13436" name="Line 33"/>
            <p:cNvSpPr>
              <a:spLocks noChangeShapeType="1"/>
            </p:cNvSpPr>
            <p:nvPr/>
          </p:nvSpPr>
          <p:spPr bwMode="auto">
            <a:xfrm>
              <a:off x="576" y="2598"/>
              <a:ext cx="0" cy="230"/>
            </a:xfrm>
            <a:prstGeom prst="line">
              <a:avLst/>
            </a:prstGeom>
            <a:noFill/>
            <a:ln w="12700">
              <a:solidFill>
                <a:srgbClr val="FAFD00"/>
              </a:solidFill>
              <a:round/>
              <a:headEnd/>
              <a:tailEnd type="triangle" w="med" len="med"/>
            </a:ln>
          </p:spPr>
          <p:txBody>
            <a:bodyPr wrap="none" anchor="ctr"/>
            <a:lstStyle/>
            <a:p>
              <a:endParaRPr lang="en-US"/>
            </a:p>
          </p:txBody>
        </p:sp>
        <p:sp>
          <p:nvSpPr>
            <p:cNvPr id="13437" name="Line 34"/>
            <p:cNvSpPr>
              <a:spLocks noChangeShapeType="1"/>
            </p:cNvSpPr>
            <p:nvPr/>
          </p:nvSpPr>
          <p:spPr bwMode="auto">
            <a:xfrm>
              <a:off x="672" y="2598"/>
              <a:ext cx="0" cy="230"/>
            </a:xfrm>
            <a:prstGeom prst="line">
              <a:avLst/>
            </a:prstGeom>
            <a:noFill/>
            <a:ln w="12700">
              <a:solidFill>
                <a:srgbClr val="FAFD00"/>
              </a:solidFill>
              <a:round/>
              <a:headEnd/>
              <a:tailEnd type="triangle" w="med" len="med"/>
            </a:ln>
          </p:spPr>
          <p:txBody>
            <a:bodyPr wrap="none" anchor="ctr"/>
            <a:lstStyle/>
            <a:p>
              <a:endParaRPr lang="en-US"/>
            </a:p>
          </p:txBody>
        </p:sp>
        <p:sp>
          <p:nvSpPr>
            <p:cNvPr id="13438" name="Line 35"/>
            <p:cNvSpPr>
              <a:spLocks noChangeShapeType="1"/>
            </p:cNvSpPr>
            <p:nvPr/>
          </p:nvSpPr>
          <p:spPr bwMode="auto">
            <a:xfrm>
              <a:off x="768" y="2598"/>
              <a:ext cx="0" cy="230"/>
            </a:xfrm>
            <a:prstGeom prst="line">
              <a:avLst/>
            </a:prstGeom>
            <a:noFill/>
            <a:ln w="12700">
              <a:solidFill>
                <a:srgbClr val="FAFD00"/>
              </a:solidFill>
              <a:round/>
              <a:headEnd/>
              <a:tailEnd type="triangle" w="med" len="med"/>
            </a:ln>
          </p:spPr>
          <p:txBody>
            <a:bodyPr wrap="none" anchor="ctr"/>
            <a:lstStyle/>
            <a:p>
              <a:endParaRPr lang="en-US"/>
            </a:p>
          </p:txBody>
        </p:sp>
        <p:sp>
          <p:nvSpPr>
            <p:cNvPr id="13439" name="Line 36"/>
            <p:cNvSpPr>
              <a:spLocks noChangeShapeType="1"/>
            </p:cNvSpPr>
            <p:nvPr/>
          </p:nvSpPr>
          <p:spPr bwMode="auto">
            <a:xfrm>
              <a:off x="864" y="2598"/>
              <a:ext cx="0" cy="230"/>
            </a:xfrm>
            <a:prstGeom prst="line">
              <a:avLst/>
            </a:prstGeom>
            <a:noFill/>
            <a:ln w="12700">
              <a:solidFill>
                <a:srgbClr val="FAFD00"/>
              </a:solidFill>
              <a:round/>
              <a:headEnd/>
              <a:tailEnd type="triangle" w="med" len="med"/>
            </a:ln>
          </p:spPr>
          <p:txBody>
            <a:bodyPr wrap="none" anchor="ctr"/>
            <a:lstStyle/>
            <a:p>
              <a:endParaRPr lang="en-US"/>
            </a:p>
          </p:txBody>
        </p:sp>
        <p:sp>
          <p:nvSpPr>
            <p:cNvPr id="13440" name="Line 37"/>
            <p:cNvSpPr>
              <a:spLocks noChangeShapeType="1"/>
            </p:cNvSpPr>
            <p:nvPr/>
          </p:nvSpPr>
          <p:spPr bwMode="auto">
            <a:xfrm>
              <a:off x="960" y="2598"/>
              <a:ext cx="0" cy="230"/>
            </a:xfrm>
            <a:prstGeom prst="line">
              <a:avLst/>
            </a:prstGeom>
            <a:noFill/>
            <a:ln w="12700">
              <a:solidFill>
                <a:srgbClr val="FAFD00"/>
              </a:solidFill>
              <a:round/>
              <a:headEnd/>
              <a:tailEnd type="triangle" w="med" len="med"/>
            </a:ln>
          </p:spPr>
          <p:txBody>
            <a:bodyPr wrap="none" anchor="ctr"/>
            <a:lstStyle/>
            <a:p>
              <a:endParaRPr lang="en-US"/>
            </a:p>
          </p:txBody>
        </p:sp>
        <p:sp>
          <p:nvSpPr>
            <p:cNvPr id="13441" name="Line 38"/>
            <p:cNvSpPr>
              <a:spLocks noChangeShapeType="1"/>
            </p:cNvSpPr>
            <p:nvPr/>
          </p:nvSpPr>
          <p:spPr bwMode="auto">
            <a:xfrm>
              <a:off x="1056" y="2598"/>
              <a:ext cx="0" cy="230"/>
            </a:xfrm>
            <a:prstGeom prst="line">
              <a:avLst/>
            </a:prstGeom>
            <a:noFill/>
            <a:ln w="12700">
              <a:solidFill>
                <a:srgbClr val="FAFD00"/>
              </a:solidFill>
              <a:round/>
              <a:headEnd/>
              <a:tailEnd type="triangle" w="med" len="med"/>
            </a:ln>
          </p:spPr>
          <p:txBody>
            <a:bodyPr wrap="none" anchor="ctr"/>
            <a:lstStyle/>
            <a:p>
              <a:endParaRPr lang="en-US"/>
            </a:p>
          </p:txBody>
        </p:sp>
      </p:grpSp>
      <p:grpSp>
        <p:nvGrpSpPr>
          <p:cNvPr id="13328" name="Group 48"/>
          <p:cNvGrpSpPr>
            <a:grpSpLocks/>
          </p:cNvGrpSpPr>
          <p:nvPr/>
        </p:nvGrpSpPr>
        <p:grpSpPr bwMode="auto">
          <a:xfrm>
            <a:off x="1828800" y="4124325"/>
            <a:ext cx="1066800" cy="365125"/>
            <a:chOff x="1152" y="2598"/>
            <a:chExt cx="672" cy="230"/>
          </a:xfrm>
        </p:grpSpPr>
        <p:sp>
          <p:nvSpPr>
            <p:cNvPr id="13426" name="Line 40"/>
            <p:cNvSpPr>
              <a:spLocks noChangeShapeType="1"/>
            </p:cNvSpPr>
            <p:nvPr/>
          </p:nvSpPr>
          <p:spPr bwMode="auto">
            <a:xfrm>
              <a:off x="1152" y="2598"/>
              <a:ext cx="0" cy="230"/>
            </a:xfrm>
            <a:prstGeom prst="line">
              <a:avLst/>
            </a:prstGeom>
            <a:noFill/>
            <a:ln w="12700">
              <a:solidFill>
                <a:srgbClr val="FAFD00"/>
              </a:solidFill>
              <a:round/>
              <a:headEnd/>
              <a:tailEnd type="triangle" w="med" len="med"/>
            </a:ln>
          </p:spPr>
          <p:txBody>
            <a:bodyPr wrap="none" anchor="ctr"/>
            <a:lstStyle/>
            <a:p>
              <a:endParaRPr lang="en-US"/>
            </a:p>
          </p:txBody>
        </p:sp>
        <p:sp>
          <p:nvSpPr>
            <p:cNvPr id="13427" name="Line 41"/>
            <p:cNvSpPr>
              <a:spLocks noChangeShapeType="1"/>
            </p:cNvSpPr>
            <p:nvPr/>
          </p:nvSpPr>
          <p:spPr bwMode="auto">
            <a:xfrm>
              <a:off x="1248" y="2598"/>
              <a:ext cx="0" cy="230"/>
            </a:xfrm>
            <a:prstGeom prst="line">
              <a:avLst/>
            </a:prstGeom>
            <a:noFill/>
            <a:ln w="12700">
              <a:solidFill>
                <a:srgbClr val="FAFD00"/>
              </a:solidFill>
              <a:round/>
              <a:headEnd/>
              <a:tailEnd type="triangle" w="med" len="med"/>
            </a:ln>
          </p:spPr>
          <p:txBody>
            <a:bodyPr wrap="none" anchor="ctr"/>
            <a:lstStyle/>
            <a:p>
              <a:endParaRPr lang="en-US"/>
            </a:p>
          </p:txBody>
        </p:sp>
        <p:sp>
          <p:nvSpPr>
            <p:cNvPr id="13428" name="Line 42"/>
            <p:cNvSpPr>
              <a:spLocks noChangeShapeType="1"/>
            </p:cNvSpPr>
            <p:nvPr/>
          </p:nvSpPr>
          <p:spPr bwMode="auto">
            <a:xfrm>
              <a:off x="1344" y="2598"/>
              <a:ext cx="0" cy="230"/>
            </a:xfrm>
            <a:prstGeom prst="line">
              <a:avLst/>
            </a:prstGeom>
            <a:noFill/>
            <a:ln w="12700">
              <a:solidFill>
                <a:srgbClr val="FAFD00"/>
              </a:solidFill>
              <a:round/>
              <a:headEnd/>
              <a:tailEnd type="triangle" w="med" len="med"/>
            </a:ln>
          </p:spPr>
          <p:txBody>
            <a:bodyPr wrap="none" anchor="ctr"/>
            <a:lstStyle/>
            <a:p>
              <a:endParaRPr lang="en-US"/>
            </a:p>
          </p:txBody>
        </p:sp>
        <p:sp>
          <p:nvSpPr>
            <p:cNvPr id="13429" name="Line 43"/>
            <p:cNvSpPr>
              <a:spLocks noChangeShapeType="1"/>
            </p:cNvSpPr>
            <p:nvPr/>
          </p:nvSpPr>
          <p:spPr bwMode="auto">
            <a:xfrm>
              <a:off x="1440" y="2598"/>
              <a:ext cx="0" cy="230"/>
            </a:xfrm>
            <a:prstGeom prst="line">
              <a:avLst/>
            </a:prstGeom>
            <a:noFill/>
            <a:ln w="12700">
              <a:solidFill>
                <a:srgbClr val="FAFD00"/>
              </a:solidFill>
              <a:round/>
              <a:headEnd/>
              <a:tailEnd type="triangle" w="med" len="med"/>
            </a:ln>
          </p:spPr>
          <p:txBody>
            <a:bodyPr wrap="none" anchor="ctr"/>
            <a:lstStyle/>
            <a:p>
              <a:endParaRPr lang="en-US"/>
            </a:p>
          </p:txBody>
        </p:sp>
        <p:sp>
          <p:nvSpPr>
            <p:cNvPr id="13430" name="Line 44"/>
            <p:cNvSpPr>
              <a:spLocks noChangeShapeType="1"/>
            </p:cNvSpPr>
            <p:nvPr/>
          </p:nvSpPr>
          <p:spPr bwMode="auto">
            <a:xfrm>
              <a:off x="1536" y="2598"/>
              <a:ext cx="0" cy="230"/>
            </a:xfrm>
            <a:prstGeom prst="line">
              <a:avLst/>
            </a:prstGeom>
            <a:noFill/>
            <a:ln w="12700">
              <a:solidFill>
                <a:srgbClr val="FAFD00"/>
              </a:solidFill>
              <a:round/>
              <a:headEnd/>
              <a:tailEnd type="triangle" w="med" len="med"/>
            </a:ln>
          </p:spPr>
          <p:txBody>
            <a:bodyPr wrap="none" anchor="ctr"/>
            <a:lstStyle/>
            <a:p>
              <a:endParaRPr lang="en-US"/>
            </a:p>
          </p:txBody>
        </p:sp>
        <p:sp>
          <p:nvSpPr>
            <p:cNvPr id="13431" name="Line 45"/>
            <p:cNvSpPr>
              <a:spLocks noChangeShapeType="1"/>
            </p:cNvSpPr>
            <p:nvPr/>
          </p:nvSpPr>
          <p:spPr bwMode="auto">
            <a:xfrm>
              <a:off x="1632" y="2598"/>
              <a:ext cx="0" cy="230"/>
            </a:xfrm>
            <a:prstGeom prst="line">
              <a:avLst/>
            </a:prstGeom>
            <a:noFill/>
            <a:ln w="12700">
              <a:solidFill>
                <a:srgbClr val="FAFD00"/>
              </a:solidFill>
              <a:round/>
              <a:headEnd/>
              <a:tailEnd type="triangle" w="med" len="med"/>
            </a:ln>
          </p:spPr>
          <p:txBody>
            <a:bodyPr wrap="none" anchor="ctr"/>
            <a:lstStyle/>
            <a:p>
              <a:endParaRPr lang="en-US"/>
            </a:p>
          </p:txBody>
        </p:sp>
        <p:sp>
          <p:nvSpPr>
            <p:cNvPr id="13432" name="Line 46"/>
            <p:cNvSpPr>
              <a:spLocks noChangeShapeType="1"/>
            </p:cNvSpPr>
            <p:nvPr/>
          </p:nvSpPr>
          <p:spPr bwMode="auto">
            <a:xfrm>
              <a:off x="1728" y="2598"/>
              <a:ext cx="0" cy="230"/>
            </a:xfrm>
            <a:prstGeom prst="line">
              <a:avLst/>
            </a:prstGeom>
            <a:noFill/>
            <a:ln w="12700">
              <a:solidFill>
                <a:srgbClr val="FAFD00"/>
              </a:solidFill>
              <a:round/>
              <a:headEnd/>
              <a:tailEnd type="triangle" w="med" len="med"/>
            </a:ln>
          </p:spPr>
          <p:txBody>
            <a:bodyPr wrap="none" anchor="ctr"/>
            <a:lstStyle/>
            <a:p>
              <a:endParaRPr lang="en-US"/>
            </a:p>
          </p:txBody>
        </p:sp>
        <p:sp>
          <p:nvSpPr>
            <p:cNvPr id="13433" name="Line 47"/>
            <p:cNvSpPr>
              <a:spLocks noChangeShapeType="1"/>
            </p:cNvSpPr>
            <p:nvPr/>
          </p:nvSpPr>
          <p:spPr bwMode="auto">
            <a:xfrm>
              <a:off x="1824" y="2598"/>
              <a:ext cx="0" cy="230"/>
            </a:xfrm>
            <a:prstGeom prst="line">
              <a:avLst/>
            </a:prstGeom>
            <a:noFill/>
            <a:ln w="12700">
              <a:solidFill>
                <a:srgbClr val="FAFD00"/>
              </a:solidFill>
              <a:round/>
              <a:headEnd/>
              <a:tailEnd type="triangle" w="med" len="med"/>
            </a:ln>
          </p:spPr>
          <p:txBody>
            <a:bodyPr wrap="none" anchor="ctr"/>
            <a:lstStyle/>
            <a:p>
              <a:endParaRPr lang="en-US"/>
            </a:p>
          </p:txBody>
        </p:sp>
      </p:grpSp>
      <p:grpSp>
        <p:nvGrpSpPr>
          <p:cNvPr id="13329" name="Group 57"/>
          <p:cNvGrpSpPr>
            <a:grpSpLocks/>
          </p:cNvGrpSpPr>
          <p:nvPr/>
        </p:nvGrpSpPr>
        <p:grpSpPr bwMode="auto">
          <a:xfrm>
            <a:off x="6324600" y="4124325"/>
            <a:ext cx="1066800" cy="365125"/>
            <a:chOff x="3984" y="2598"/>
            <a:chExt cx="672" cy="230"/>
          </a:xfrm>
        </p:grpSpPr>
        <p:sp>
          <p:nvSpPr>
            <p:cNvPr id="13418" name="Line 49"/>
            <p:cNvSpPr>
              <a:spLocks noChangeShapeType="1"/>
            </p:cNvSpPr>
            <p:nvPr/>
          </p:nvSpPr>
          <p:spPr bwMode="auto">
            <a:xfrm>
              <a:off x="3984" y="2598"/>
              <a:ext cx="0" cy="230"/>
            </a:xfrm>
            <a:prstGeom prst="line">
              <a:avLst/>
            </a:prstGeom>
            <a:noFill/>
            <a:ln w="12700">
              <a:solidFill>
                <a:srgbClr val="FAFD00"/>
              </a:solidFill>
              <a:round/>
              <a:headEnd/>
              <a:tailEnd type="triangle" w="med" len="med"/>
            </a:ln>
          </p:spPr>
          <p:txBody>
            <a:bodyPr wrap="none" anchor="ctr"/>
            <a:lstStyle/>
            <a:p>
              <a:endParaRPr lang="en-US"/>
            </a:p>
          </p:txBody>
        </p:sp>
        <p:sp>
          <p:nvSpPr>
            <p:cNvPr id="13419" name="Line 50"/>
            <p:cNvSpPr>
              <a:spLocks noChangeShapeType="1"/>
            </p:cNvSpPr>
            <p:nvPr/>
          </p:nvSpPr>
          <p:spPr bwMode="auto">
            <a:xfrm>
              <a:off x="4080" y="2598"/>
              <a:ext cx="0" cy="230"/>
            </a:xfrm>
            <a:prstGeom prst="line">
              <a:avLst/>
            </a:prstGeom>
            <a:noFill/>
            <a:ln w="12700">
              <a:solidFill>
                <a:srgbClr val="FAFD00"/>
              </a:solidFill>
              <a:round/>
              <a:headEnd/>
              <a:tailEnd type="triangle" w="med" len="med"/>
            </a:ln>
          </p:spPr>
          <p:txBody>
            <a:bodyPr wrap="none" anchor="ctr"/>
            <a:lstStyle/>
            <a:p>
              <a:endParaRPr lang="en-US"/>
            </a:p>
          </p:txBody>
        </p:sp>
        <p:sp>
          <p:nvSpPr>
            <p:cNvPr id="13420" name="Line 51"/>
            <p:cNvSpPr>
              <a:spLocks noChangeShapeType="1"/>
            </p:cNvSpPr>
            <p:nvPr/>
          </p:nvSpPr>
          <p:spPr bwMode="auto">
            <a:xfrm>
              <a:off x="4176" y="2598"/>
              <a:ext cx="0" cy="230"/>
            </a:xfrm>
            <a:prstGeom prst="line">
              <a:avLst/>
            </a:prstGeom>
            <a:noFill/>
            <a:ln w="12700">
              <a:solidFill>
                <a:srgbClr val="FAFD00"/>
              </a:solidFill>
              <a:round/>
              <a:headEnd/>
              <a:tailEnd type="triangle" w="med" len="med"/>
            </a:ln>
          </p:spPr>
          <p:txBody>
            <a:bodyPr wrap="none" anchor="ctr"/>
            <a:lstStyle/>
            <a:p>
              <a:endParaRPr lang="en-US"/>
            </a:p>
          </p:txBody>
        </p:sp>
        <p:sp>
          <p:nvSpPr>
            <p:cNvPr id="13421" name="Line 52"/>
            <p:cNvSpPr>
              <a:spLocks noChangeShapeType="1"/>
            </p:cNvSpPr>
            <p:nvPr/>
          </p:nvSpPr>
          <p:spPr bwMode="auto">
            <a:xfrm>
              <a:off x="4272" y="2598"/>
              <a:ext cx="0" cy="230"/>
            </a:xfrm>
            <a:prstGeom prst="line">
              <a:avLst/>
            </a:prstGeom>
            <a:noFill/>
            <a:ln w="12700">
              <a:solidFill>
                <a:srgbClr val="FAFD00"/>
              </a:solidFill>
              <a:round/>
              <a:headEnd/>
              <a:tailEnd type="triangle" w="med" len="med"/>
            </a:ln>
          </p:spPr>
          <p:txBody>
            <a:bodyPr wrap="none" anchor="ctr"/>
            <a:lstStyle/>
            <a:p>
              <a:endParaRPr lang="en-US"/>
            </a:p>
          </p:txBody>
        </p:sp>
        <p:sp>
          <p:nvSpPr>
            <p:cNvPr id="13422" name="Line 53"/>
            <p:cNvSpPr>
              <a:spLocks noChangeShapeType="1"/>
            </p:cNvSpPr>
            <p:nvPr/>
          </p:nvSpPr>
          <p:spPr bwMode="auto">
            <a:xfrm>
              <a:off x="4368" y="2598"/>
              <a:ext cx="0" cy="230"/>
            </a:xfrm>
            <a:prstGeom prst="line">
              <a:avLst/>
            </a:prstGeom>
            <a:noFill/>
            <a:ln w="12700">
              <a:solidFill>
                <a:srgbClr val="FAFD00"/>
              </a:solidFill>
              <a:round/>
              <a:headEnd/>
              <a:tailEnd type="triangle" w="med" len="med"/>
            </a:ln>
          </p:spPr>
          <p:txBody>
            <a:bodyPr wrap="none" anchor="ctr"/>
            <a:lstStyle/>
            <a:p>
              <a:endParaRPr lang="en-US"/>
            </a:p>
          </p:txBody>
        </p:sp>
        <p:sp>
          <p:nvSpPr>
            <p:cNvPr id="13423" name="Line 54"/>
            <p:cNvSpPr>
              <a:spLocks noChangeShapeType="1"/>
            </p:cNvSpPr>
            <p:nvPr/>
          </p:nvSpPr>
          <p:spPr bwMode="auto">
            <a:xfrm>
              <a:off x="4464" y="2598"/>
              <a:ext cx="0" cy="230"/>
            </a:xfrm>
            <a:prstGeom prst="line">
              <a:avLst/>
            </a:prstGeom>
            <a:noFill/>
            <a:ln w="12700">
              <a:solidFill>
                <a:srgbClr val="FAFD00"/>
              </a:solidFill>
              <a:round/>
              <a:headEnd/>
              <a:tailEnd type="triangle" w="med" len="med"/>
            </a:ln>
          </p:spPr>
          <p:txBody>
            <a:bodyPr wrap="none" anchor="ctr"/>
            <a:lstStyle/>
            <a:p>
              <a:endParaRPr lang="en-US"/>
            </a:p>
          </p:txBody>
        </p:sp>
        <p:sp>
          <p:nvSpPr>
            <p:cNvPr id="13424" name="Line 55"/>
            <p:cNvSpPr>
              <a:spLocks noChangeShapeType="1"/>
            </p:cNvSpPr>
            <p:nvPr/>
          </p:nvSpPr>
          <p:spPr bwMode="auto">
            <a:xfrm>
              <a:off x="4560" y="2598"/>
              <a:ext cx="0" cy="230"/>
            </a:xfrm>
            <a:prstGeom prst="line">
              <a:avLst/>
            </a:prstGeom>
            <a:noFill/>
            <a:ln w="12700">
              <a:solidFill>
                <a:srgbClr val="FAFD00"/>
              </a:solidFill>
              <a:round/>
              <a:headEnd/>
              <a:tailEnd type="triangle" w="med" len="med"/>
            </a:ln>
          </p:spPr>
          <p:txBody>
            <a:bodyPr wrap="none" anchor="ctr"/>
            <a:lstStyle/>
            <a:p>
              <a:endParaRPr lang="en-US"/>
            </a:p>
          </p:txBody>
        </p:sp>
        <p:sp>
          <p:nvSpPr>
            <p:cNvPr id="13425" name="Line 56"/>
            <p:cNvSpPr>
              <a:spLocks noChangeShapeType="1"/>
            </p:cNvSpPr>
            <p:nvPr/>
          </p:nvSpPr>
          <p:spPr bwMode="auto">
            <a:xfrm>
              <a:off x="4656" y="2598"/>
              <a:ext cx="0" cy="230"/>
            </a:xfrm>
            <a:prstGeom prst="line">
              <a:avLst/>
            </a:prstGeom>
            <a:noFill/>
            <a:ln w="12700">
              <a:solidFill>
                <a:srgbClr val="FAFD00"/>
              </a:solidFill>
              <a:round/>
              <a:headEnd/>
              <a:tailEnd type="triangle" w="med" len="med"/>
            </a:ln>
          </p:spPr>
          <p:txBody>
            <a:bodyPr wrap="none" anchor="ctr"/>
            <a:lstStyle/>
            <a:p>
              <a:endParaRPr lang="en-US"/>
            </a:p>
          </p:txBody>
        </p:sp>
      </p:grpSp>
      <p:grpSp>
        <p:nvGrpSpPr>
          <p:cNvPr id="13330" name="Group 66"/>
          <p:cNvGrpSpPr>
            <a:grpSpLocks/>
          </p:cNvGrpSpPr>
          <p:nvPr/>
        </p:nvGrpSpPr>
        <p:grpSpPr bwMode="auto">
          <a:xfrm>
            <a:off x="7543800" y="4124325"/>
            <a:ext cx="1066800" cy="365125"/>
            <a:chOff x="4752" y="2598"/>
            <a:chExt cx="672" cy="230"/>
          </a:xfrm>
        </p:grpSpPr>
        <p:sp>
          <p:nvSpPr>
            <p:cNvPr id="13410" name="Line 58"/>
            <p:cNvSpPr>
              <a:spLocks noChangeShapeType="1"/>
            </p:cNvSpPr>
            <p:nvPr/>
          </p:nvSpPr>
          <p:spPr bwMode="auto">
            <a:xfrm>
              <a:off x="4752" y="2598"/>
              <a:ext cx="0" cy="230"/>
            </a:xfrm>
            <a:prstGeom prst="line">
              <a:avLst/>
            </a:prstGeom>
            <a:noFill/>
            <a:ln w="12700">
              <a:solidFill>
                <a:srgbClr val="FAFD00"/>
              </a:solidFill>
              <a:round/>
              <a:headEnd/>
              <a:tailEnd type="triangle" w="med" len="med"/>
            </a:ln>
          </p:spPr>
          <p:txBody>
            <a:bodyPr wrap="none" anchor="ctr"/>
            <a:lstStyle/>
            <a:p>
              <a:endParaRPr lang="en-US"/>
            </a:p>
          </p:txBody>
        </p:sp>
        <p:sp>
          <p:nvSpPr>
            <p:cNvPr id="13411" name="Line 59"/>
            <p:cNvSpPr>
              <a:spLocks noChangeShapeType="1"/>
            </p:cNvSpPr>
            <p:nvPr/>
          </p:nvSpPr>
          <p:spPr bwMode="auto">
            <a:xfrm>
              <a:off x="4848" y="2598"/>
              <a:ext cx="0" cy="230"/>
            </a:xfrm>
            <a:prstGeom prst="line">
              <a:avLst/>
            </a:prstGeom>
            <a:noFill/>
            <a:ln w="12700">
              <a:solidFill>
                <a:srgbClr val="FAFD00"/>
              </a:solidFill>
              <a:round/>
              <a:headEnd/>
              <a:tailEnd type="triangle" w="med" len="med"/>
            </a:ln>
          </p:spPr>
          <p:txBody>
            <a:bodyPr wrap="none" anchor="ctr"/>
            <a:lstStyle/>
            <a:p>
              <a:endParaRPr lang="en-US"/>
            </a:p>
          </p:txBody>
        </p:sp>
        <p:sp>
          <p:nvSpPr>
            <p:cNvPr id="13412" name="Line 60"/>
            <p:cNvSpPr>
              <a:spLocks noChangeShapeType="1"/>
            </p:cNvSpPr>
            <p:nvPr/>
          </p:nvSpPr>
          <p:spPr bwMode="auto">
            <a:xfrm>
              <a:off x="4944" y="2598"/>
              <a:ext cx="0" cy="230"/>
            </a:xfrm>
            <a:prstGeom prst="line">
              <a:avLst/>
            </a:prstGeom>
            <a:noFill/>
            <a:ln w="12700">
              <a:solidFill>
                <a:srgbClr val="FAFD00"/>
              </a:solidFill>
              <a:round/>
              <a:headEnd/>
              <a:tailEnd type="triangle" w="med" len="med"/>
            </a:ln>
          </p:spPr>
          <p:txBody>
            <a:bodyPr wrap="none" anchor="ctr"/>
            <a:lstStyle/>
            <a:p>
              <a:endParaRPr lang="en-US"/>
            </a:p>
          </p:txBody>
        </p:sp>
        <p:sp>
          <p:nvSpPr>
            <p:cNvPr id="13413" name="Line 61"/>
            <p:cNvSpPr>
              <a:spLocks noChangeShapeType="1"/>
            </p:cNvSpPr>
            <p:nvPr/>
          </p:nvSpPr>
          <p:spPr bwMode="auto">
            <a:xfrm>
              <a:off x="5040" y="2598"/>
              <a:ext cx="0" cy="230"/>
            </a:xfrm>
            <a:prstGeom prst="line">
              <a:avLst/>
            </a:prstGeom>
            <a:noFill/>
            <a:ln w="12700">
              <a:solidFill>
                <a:srgbClr val="FAFD00"/>
              </a:solidFill>
              <a:round/>
              <a:headEnd/>
              <a:tailEnd type="triangle" w="med" len="med"/>
            </a:ln>
          </p:spPr>
          <p:txBody>
            <a:bodyPr wrap="none" anchor="ctr"/>
            <a:lstStyle/>
            <a:p>
              <a:endParaRPr lang="en-US"/>
            </a:p>
          </p:txBody>
        </p:sp>
        <p:sp>
          <p:nvSpPr>
            <p:cNvPr id="13414" name="Line 62"/>
            <p:cNvSpPr>
              <a:spLocks noChangeShapeType="1"/>
            </p:cNvSpPr>
            <p:nvPr/>
          </p:nvSpPr>
          <p:spPr bwMode="auto">
            <a:xfrm>
              <a:off x="5136" y="2598"/>
              <a:ext cx="0" cy="230"/>
            </a:xfrm>
            <a:prstGeom prst="line">
              <a:avLst/>
            </a:prstGeom>
            <a:noFill/>
            <a:ln w="12700">
              <a:solidFill>
                <a:srgbClr val="FAFD00"/>
              </a:solidFill>
              <a:round/>
              <a:headEnd/>
              <a:tailEnd type="triangle" w="med" len="med"/>
            </a:ln>
          </p:spPr>
          <p:txBody>
            <a:bodyPr wrap="none" anchor="ctr"/>
            <a:lstStyle/>
            <a:p>
              <a:endParaRPr lang="en-US"/>
            </a:p>
          </p:txBody>
        </p:sp>
        <p:sp>
          <p:nvSpPr>
            <p:cNvPr id="13415" name="Line 63"/>
            <p:cNvSpPr>
              <a:spLocks noChangeShapeType="1"/>
            </p:cNvSpPr>
            <p:nvPr/>
          </p:nvSpPr>
          <p:spPr bwMode="auto">
            <a:xfrm>
              <a:off x="5232" y="2598"/>
              <a:ext cx="0" cy="230"/>
            </a:xfrm>
            <a:prstGeom prst="line">
              <a:avLst/>
            </a:prstGeom>
            <a:noFill/>
            <a:ln w="12700">
              <a:solidFill>
                <a:srgbClr val="FAFD00"/>
              </a:solidFill>
              <a:round/>
              <a:headEnd/>
              <a:tailEnd type="triangle" w="med" len="med"/>
            </a:ln>
          </p:spPr>
          <p:txBody>
            <a:bodyPr wrap="none" anchor="ctr"/>
            <a:lstStyle/>
            <a:p>
              <a:endParaRPr lang="en-US"/>
            </a:p>
          </p:txBody>
        </p:sp>
        <p:sp>
          <p:nvSpPr>
            <p:cNvPr id="13416" name="Line 64"/>
            <p:cNvSpPr>
              <a:spLocks noChangeShapeType="1"/>
            </p:cNvSpPr>
            <p:nvPr/>
          </p:nvSpPr>
          <p:spPr bwMode="auto">
            <a:xfrm>
              <a:off x="5328" y="2598"/>
              <a:ext cx="0" cy="230"/>
            </a:xfrm>
            <a:prstGeom prst="line">
              <a:avLst/>
            </a:prstGeom>
            <a:noFill/>
            <a:ln w="12700">
              <a:solidFill>
                <a:srgbClr val="FAFD00"/>
              </a:solidFill>
              <a:round/>
              <a:headEnd/>
              <a:tailEnd type="triangle" w="med" len="med"/>
            </a:ln>
          </p:spPr>
          <p:txBody>
            <a:bodyPr wrap="none" anchor="ctr"/>
            <a:lstStyle/>
            <a:p>
              <a:endParaRPr lang="en-US"/>
            </a:p>
          </p:txBody>
        </p:sp>
        <p:sp>
          <p:nvSpPr>
            <p:cNvPr id="13417" name="Line 65"/>
            <p:cNvSpPr>
              <a:spLocks noChangeShapeType="1"/>
            </p:cNvSpPr>
            <p:nvPr/>
          </p:nvSpPr>
          <p:spPr bwMode="auto">
            <a:xfrm>
              <a:off x="5424" y="2598"/>
              <a:ext cx="0" cy="230"/>
            </a:xfrm>
            <a:prstGeom prst="line">
              <a:avLst/>
            </a:prstGeom>
            <a:noFill/>
            <a:ln w="12700">
              <a:solidFill>
                <a:srgbClr val="FAFD00"/>
              </a:solidFill>
              <a:round/>
              <a:headEnd/>
              <a:tailEnd type="triangle" w="med" len="med"/>
            </a:ln>
          </p:spPr>
          <p:txBody>
            <a:bodyPr wrap="none" anchor="ctr"/>
            <a:lstStyle/>
            <a:p>
              <a:endParaRPr lang="en-US"/>
            </a:p>
          </p:txBody>
        </p:sp>
      </p:grpSp>
      <p:grpSp>
        <p:nvGrpSpPr>
          <p:cNvPr id="13331" name="Group 75"/>
          <p:cNvGrpSpPr>
            <a:grpSpLocks/>
          </p:cNvGrpSpPr>
          <p:nvPr/>
        </p:nvGrpSpPr>
        <p:grpSpPr bwMode="auto">
          <a:xfrm>
            <a:off x="609600" y="5267325"/>
            <a:ext cx="1066800" cy="517525"/>
            <a:chOff x="384" y="3318"/>
            <a:chExt cx="672" cy="326"/>
          </a:xfrm>
        </p:grpSpPr>
        <p:sp>
          <p:nvSpPr>
            <p:cNvPr id="13402" name="Line 67"/>
            <p:cNvSpPr>
              <a:spLocks noChangeShapeType="1"/>
            </p:cNvSpPr>
            <p:nvPr/>
          </p:nvSpPr>
          <p:spPr bwMode="auto">
            <a:xfrm>
              <a:off x="384" y="3318"/>
              <a:ext cx="0" cy="326"/>
            </a:xfrm>
            <a:prstGeom prst="line">
              <a:avLst/>
            </a:prstGeom>
            <a:noFill/>
            <a:ln w="12700">
              <a:solidFill>
                <a:srgbClr val="FAFD00"/>
              </a:solidFill>
              <a:round/>
              <a:headEnd/>
              <a:tailEnd type="triangle" w="med" len="med"/>
            </a:ln>
          </p:spPr>
          <p:txBody>
            <a:bodyPr wrap="none" anchor="ctr"/>
            <a:lstStyle/>
            <a:p>
              <a:endParaRPr lang="en-US"/>
            </a:p>
          </p:txBody>
        </p:sp>
        <p:sp>
          <p:nvSpPr>
            <p:cNvPr id="13403" name="Line 68"/>
            <p:cNvSpPr>
              <a:spLocks noChangeShapeType="1"/>
            </p:cNvSpPr>
            <p:nvPr/>
          </p:nvSpPr>
          <p:spPr bwMode="auto">
            <a:xfrm>
              <a:off x="480" y="3318"/>
              <a:ext cx="0" cy="326"/>
            </a:xfrm>
            <a:prstGeom prst="line">
              <a:avLst/>
            </a:prstGeom>
            <a:noFill/>
            <a:ln w="12700">
              <a:solidFill>
                <a:srgbClr val="FAFD00"/>
              </a:solidFill>
              <a:round/>
              <a:headEnd/>
              <a:tailEnd type="triangle" w="med" len="med"/>
            </a:ln>
          </p:spPr>
          <p:txBody>
            <a:bodyPr wrap="none" anchor="ctr"/>
            <a:lstStyle/>
            <a:p>
              <a:endParaRPr lang="en-US"/>
            </a:p>
          </p:txBody>
        </p:sp>
        <p:sp>
          <p:nvSpPr>
            <p:cNvPr id="13404" name="Line 69"/>
            <p:cNvSpPr>
              <a:spLocks noChangeShapeType="1"/>
            </p:cNvSpPr>
            <p:nvPr/>
          </p:nvSpPr>
          <p:spPr bwMode="auto">
            <a:xfrm>
              <a:off x="576" y="3318"/>
              <a:ext cx="0" cy="326"/>
            </a:xfrm>
            <a:prstGeom prst="line">
              <a:avLst/>
            </a:prstGeom>
            <a:noFill/>
            <a:ln w="12700">
              <a:solidFill>
                <a:srgbClr val="FAFD00"/>
              </a:solidFill>
              <a:round/>
              <a:headEnd/>
              <a:tailEnd type="triangle" w="med" len="med"/>
            </a:ln>
          </p:spPr>
          <p:txBody>
            <a:bodyPr wrap="none" anchor="ctr"/>
            <a:lstStyle/>
            <a:p>
              <a:endParaRPr lang="en-US"/>
            </a:p>
          </p:txBody>
        </p:sp>
        <p:sp>
          <p:nvSpPr>
            <p:cNvPr id="13405" name="Line 70"/>
            <p:cNvSpPr>
              <a:spLocks noChangeShapeType="1"/>
            </p:cNvSpPr>
            <p:nvPr/>
          </p:nvSpPr>
          <p:spPr bwMode="auto">
            <a:xfrm>
              <a:off x="672" y="3318"/>
              <a:ext cx="0" cy="326"/>
            </a:xfrm>
            <a:prstGeom prst="line">
              <a:avLst/>
            </a:prstGeom>
            <a:noFill/>
            <a:ln w="12700">
              <a:solidFill>
                <a:srgbClr val="FAFD00"/>
              </a:solidFill>
              <a:round/>
              <a:headEnd/>
              <a:tailEnd type="triangle" w="med" len="med"/>
            </a:ln>
          </p:spPr>
          <p:txBody>
            <a:bodyPr wrap="none" anchor="ctr"/>
            <a:lstStyle/>
            <a:p>
              <a:endParaRPr lang="en-US"/>
            </a:p>
          </p:txBody>
        </p:sp>
        <p:sp>
          <p:nvSpPr>
            <p:cNvPr id="13406" name="Line 71"/>
            <p:cNvSpPr>
              <a:spLocks noChangeShapeType="1"/>
            </p:cNvSpPr>
            <p:nvPr/>
          </p:nvSpPr>
          <p:spPr bwMode="auto">
            <a:xfrm>
              <a:off x="768" y="3318"/>
              <a:ext cx="0" cy="326"/>
            </a:xfrm>
            <a:prstGeom prst="line">
              <a:avLst/>
            </a:prstGeom>
            <a:noFill/>
            <a:ln w="12700">
              <a:solidFill>
                <a:srgbClr val="FAFD00"/>
              </a:solidFill>
              <a:round/>
              <a:headEnd/>
              <a:tailEnd type="triangle" w="med" len="med"/>
            </a:ln>
          </p:spPr>
          <p:txBody>
            <a:bodyPr wrap="none" anchor="ctr"/>
            <a:lstStyle/>
            <a:p>
              <a:endParaRPr lang="en-US"/>
            </a:p>
          </p:txBody>
        </p:sp>
        <p:sp>
          <p:nvSpPr>
            <p:cNvPr id="13407" name="Line 72"/>
            <p:cNvSpPr>
              <a:spLocks noChangeShapeType="1"/>
            </p:cNvSpPr>
            <p:nvPr/>
          </p:nvSpPr>
          <p:spPr bwMode="auto">
            <a:xfrm>
              <a:off x="864" y="3318"/>
              <a:ext cx="0" cy="326"/>
            </a:xfrm>
            <a:prstGeom prst="line">
              <a:avLst/>
            </a:prstGeom>
            <a:noFill/>
            <a:ln w="12700">
              <a:solidFill>
                <a:srgbClr val="FAFD00"/>
              </a:solidFill>
              <a:round/>
              <a:headEnd/>
              <a:tailEnd type="triangle" w="med" len="med"/>
            </a:ln>
          </p:spPr>
          <p:txBody>
            <a:bodyPr wrap="none" anchor="ctr"/>
            <a:lstStyle/>
            <a:p>
              <a:endParaRPr lang="en-US"/>
            </a:p>
          </p:txBody>
        </p:sp>
        <p:sp>
          <p:nvSpPr>
            <p:cNvPr id="13408" name="Line 73"/>
            <p:cNvSpPr>
              <a:spLocks noChangeShapeType="1"/>
            </p:cNvSpPr>
            <p:nvPr/>
          </p:nvSpPr>
          <p:spPr bwMode="auto">
            <a:xfrm>
              <a:off x="960" y="3318"/>
              <a:ext cx="0" cy="326"/>
            </a:xfrm>
            <a:prstGeom prst="line">
              <a:avLst/>
            </a:prstGeom>
            <a:noFill/>
            <a:ln w="12700">
              <a:solidFill>
                <a:srgbClr val="FAFD00"/>
              </a:solidFill>
              <a:round/>
              <a:headEnd/>
              <a:tailEnd type="triangle" w="med" len="med"/>
            </a:ln>
          </p:spPr>
          <p:txBody>
            <a:bodyPr wrap="none" anchor="ctr"/>
            <a:lstStyle/>
            <a:p>
              <a:endParaRPr lang="en-US"/>
            </a:p>
          </p:txBody>
        </p:sp>
        <p:sp>
          <p:nvSpPr>
            <p:cNvPr id="13409" name="Line 74"/>
            <p:cNvSpPr>
              <a:spLocks noChangeShapeType="1"/>
            </p:cNvSpPr>
            <p:nvPr/>
          </p:nvSpPr>
          <p:spPr bwMode="auto">
            <a:xfrm>
              <a:off x="1056" y="3318"/>
              <a:ext cx="0" cy="326"/>
            </a:xfrm>
            <a:prstGeom prst="line">
              <a:avLst/>
            </a:prstGeom>
            <a:noFill/>
            <a:ln w="12700">
              <a:solidFill>
                <a:srgbClr val="FAFD00"/>
              </a:solidFill>
              <a:round/>
              <a:headEnd/>
              <a:tailEnd type="triangle" w="med" len="med"/>
            </a:ln>
          </p:spPr>
          <p:txBody>
            <a:bodyPr wrap="none" anchor="ctr"/>
            <a:lstStyle/>
            <a:p>
              <a:endParaRPr lang="en-US"/>
            </a:p>
          </p:txBody>
        </p:sp>
      </p:grpSp>
      <p:grpSp>
        <p:nvGrpSpPr>
          <p:cNvPr id="13332" name="Group 84"/>
          <p:cNvGrpSpPr>
            <a:grpSpLocks/>
          </p:cNvGrpSpPr>
          <p:nvPr/>
        </p:nvGrpSpPr>
        <p:grpSpPr bwMode="auto">
          <a:xfrm>
            <a:off x="1828800" y="5267325"/>
            <a:ext cx="1066800" cy="517525"/>
            <a:chOff x="1152" y="3318"/>
            <a:chExt cx="672" cy="326"/>
          </a:xfrm>
        </p:grpSpPr>
        <p:sp>
          <p:nvSpPr>
            <p:cNvPr id="13394" name="Line 76"/>
            <p:cNvSpPr>
              <a:spLocks noChangeShapeType="1"/>
            </p:cNvSpPr>
            <p:nvPr/>
          </p:nvSpPr>
          <p:spPr bwMode="auto">
            <a:xfrm>
              <a:off x="1152" y="3318"/>
              <a:ext cx="0" cy="326"/>
            </a:xfrm>
            <a:prstGeom prst="line">
              <a:avLst/>
            </a:prstGeom>
            <a:noFill/>
            <a:ln w="12700">
              <a:solidFill>
                <a:srgbClr val="FAFD00"/>
              </a:solidFill>
              <a:round/>
              <a:headEnd/>
              <a:tailEnd type="triangle" w="med" len="med"/>
            </a:ln>
          </p:spPr>
          <p:txBody>
            <a:bodyPr wrap="none" anchor="ctr"/>
            <a:lstStyle/>
            <a:p>
              <a:endParaRPr lang="en-US"/>
            </a:p>
          </p:txBody>
        </p:sp>
        <p:sp>
          <p:nvSpPr>
            <p:cNvPr id="13395" name="Line 77"/>
            <p:cNvSpPr>
              <a:spLocks noChangeShapeType="1"/>
            </p:cNvSpPr>
            <p:nvPr/>
          </p:nvSpPr>
          <p:spPr bwMode="auto">
            <a:xfrm>
              <a:off x="1248" y="3318"/>
              <a:ext cx="0" cy="326"/>
            </a:xfrm>
            <a:prstGeom prst="line">
              <a:avLst/>
            </a:prstGeom>
            <a:noFill/>
            <a:ln w="12700">
              <a:solidFill>
                <a:srgbClr val="FAFD00"/>
              </a:solidFill>
              <a:round/>
              <a:headEnd/>
              <a:tailEnd type="triangle" w="med" len="med"/>
            </a:ln>
          </p:spPr>
          <p:txBody>
            <a:bodyPr wrap="none" anchor="ctr"/>
            <a:lstStyle/>
            <a:p>
              <a:endParaRPr lang="en-US"/>
            </a:p>
          </p:txBody>
        </p:sp>
        <p:sp>
          <p:nvSpPr>
            <p:cNvPr id="13396" name="Line 78"/>
            <p:cNvSpPr>
              <a:spLocks noChangeShapeType="1"/>
            </p:cNvSpPr>
            <p:nvPr/>
          </p:nvSpPr>
          <p:spPr bwMode="auto">
            <a:xfrm>
              <a:off x="1344" y="3318"/>
              <a:ext cx="0" cy="326"/>
            </a:xfrm>
            <a:prstGeom prst="line">
              <a:avLst/>
            </a:prstGeom>
            <a:noFill/>
            <a:ln w="12700">
              <a:solidFill>
                <a:srgbClr val="FAFD00"/>
              </a:solidFill>
              <a:round/>
              <a:headEnd/>
              <a:tailEnd type="triangle" w="med" len="med"/>
            </a:ln>
          </p:spPr>
          <p:txBody>
            <a:bodyPr wrap="none" anchor="ctr"/>
            <a:lstStyle/>
            <a:p>
              <a:endParaRPr lang="en-US"/>
            </a:p>
          </p:txBody>
        </p:sp>
        <p:sp>
          <p:nvSpPr>
            <p:cNvPr id="13397" name="Line 79"/>
            <p:cNvSpPr>
              <a:spLocks noChangeShapeType="1"/>
            </p:cNvSpPr>
            <p:nvPr/>
          </p:nvSpPr>
          <p:spPr bwMode="auto">
            <a:xfrm>
              <a:off x="1440" y="3318"/>
              <a:ext cx="0" cy="326"/>
            </a:xfrm>
            <a:prstGeom prst="line">
              <a:avLst/>
            </a:prstGeom>
            <a:noFill/>
            <a:ln w="12700">
              <a:solidFill>
                <a:srgbClr val="FAFD00"/>
              </a:solidFill>
              <a:round/>
              <a:headEnd/>
              <a:tailEnd type="triangle" w="med" len="med"/>
            </a:ln>
          </p:spPr>
          <p:txBody>
            <a:bodyPr wrap="none" anchor="ctr"/>
            <a:lstStyle/>
            <a:p>
              <a:endParaRPr lang="en-US"/>
            </a:p>
          </p:txBody>
        </p:sp>
        <p:sp>
          <p:nvSpPr>
            <p:cNvPr id="13398" name="Line 80"/>
            <p:cNvSpPr>
              <a:spLocks noChangeShapeType="1"/>
            </p:cNvSpPr>
            <p:nvPr/>
          </p:nvSpPr>
          <p:spPr bwMode="auto">
            <a:xfrm>
              <a:off x="1536" y="3318"/>
              <a:ext cx="0" cy="326"/>
            </a:xfrm>
            <a:prstGeom prst="line">
              <a:avLst/>
            </a:prstGeom>
            <a:noFill/>
            <a:ln w="12700">
              <a:solidFill>
                <a:srgbClr val="FAFD00"/>
              </a:solidFill>
              <a:round/>
              <a:headEnd/>
              <a:tailEnd type="triangle" w="med" len="med"/>
            </a:ln>
          </p:spPr>
          <p:txBody>
            <a:bodyPr wrap="none" anchor="ctr"/>
            <a:lstStyle/>
            <a:p>
              <a:endParaRPr lang="en-US"/>
            </a:p>
          </p:txBody>
        </p:sp>
        <p:sp>
          <p:nvSpPr>
            <p:cNvPr id="13399" name="Line 81"/>
            <p:cNvSpPr>
              <a:spLocks noChangeShapeType="1"/>
            </p:cNvSpPr>
            <p:nvPr/>
          </p:nvSpPr>
          <p:spPr bwMode="auto">
            <a:xfrm>
              <a:off x="1632" y="3318"/>
              <a:ext cx="0" cy="326"/>
            </a:xfrm>
            <a:prstGeom prst="line">
              <a:avLst/>
            </a:prstGeom>
            <a:noFill/>
            <a:ln w="12700">
              <a:solidFill>
                <a:srgbClr val="FAFD00"/>
              </a:solidFill>
              <a:round/>
              <a:headEnd/>
              <a:tailEnd type="triangle" w="med" len="med"/>
            </a:ln>
          </p:spPr>
          <p:txBody>
            <a:bodyPr wrap="none" anchor="ctr"/>
            <a:lstStyle/>
            <a:p>
              <a:endParaRPr lang="en-US"/>
            </a:p>
          </p:txBody>
        </p:sp>
        <p:sp>
          <p:nvSpPr>
            <p:cNvPr id="13400" name="Line 82"/>
            <p:cNvSpPr>
              <a:spLocks noChangeShapeType="1"/>
            </p:cNvSpPr>
            <p:nvPr/>
          </p:nvSpPr>
          <p:spPr bwMode="auto">
            <a:xfrm>
              <a:off x="1728" y="3318"/>
              <a:ext cx="0" cy="326"/>
            </a:xfrm>
            <a:prstGeom prst="line">
              <a:avLst/>
            </a:prstGeom>
            <a:noFill/>
            <a:ln w="12700">
              <a:solidFill>
                <a:srgbClr val="FAFD00"/>
              </a:solidFill>
              <a:round/>
              <a:headEnd/>
              <a:tailEnd type="triangle" w="med" len="med"/>
            </a:ln>
          </p:spPr>
          <p:txBody>
            <a:bodyPr wrap="none" anchor="ctr"/>
            <a:lstStyle/>
            <a:p>
              <a:endParaRPr lang="en-US"/>
            </a:p>
          </p:txBody>
        </p:sp>
        <p:sp>
          <p:nvSpPr>
            <p:cNvPr id="13401" name="Line 83"/>
            <p:cNvSpPr>
              <a:spLocks noChangeShapeType="1"/>
            </p:cNvSpPr>
            <p:nvPr/>
          </p:nvSpPr>
          <p:spPr bwMode="auto">
            <a:xfrm>
              <a:off x="1824" y="3318"/>
              <a:ext cx="0" cy="326"/>
            </a:xfrm>
            <a:prstGeom prst="line">
              <a:avLst/>
            </a:prstGeom>
            <a:noFill/>
            <a:ln w="12700">
              <a:solidFill>
                <a:srgbClr val="FAFD00"/>
              </a:solidFill>
              <a:round/>
              <a:headEnd/>
              <a:tailEnd type="triangle" w="med" len="med"/>
            </a:ln>
          </p:spPr>
          <p:txBody>
            <a:bodyPr wrap="none" anchor="ctr"/>
            <a:lstStyle/>
            <a:p>
              <a:endParaRPr lang="en-US"/>
            </a:p>
          </p:txBody>
        </p:sp>
      </p:grpSp>
      <p:grpSp>
        <p:nvGrpSpPr>
          <p:cNvPr id="13333" name="Group 93"/>
          <p:cNvGrpSpPr>
            <a:grpSpLocks/>
          </p:cNvGrpSpPr>
          <p:nvPr/>
        </p:nvGrpSpPr>
        <p:grpSpPr bwMode="auto">
          <a:xfrm>
            <a:off x="6324600" y="5267325"/>
            <a:ext cx="1066800" cy="517525"/>
            <a:chOff x="3984" y="3318"/>
            <a:chExt cx="672" cy="326"/>
          </a:xfrm>
        </p:grpSpPr>
        <p:sp>
          <p:nvSpPr>
            <p:cNvPr id="13386" name="Line 85"/>
            <p:cNvSpPr>
              <a:spLocks noChangeShapeType="1"/>
            </p:cNvSpPr>
            <p:nvPr/>
          </p:nvSpPr>
          <p:spPr bwMode="auto">
            <a:xfrm>
              <a:off x="3984" y="3318"/>
              <a:ext cx="0" cy="326"/>
            </a:xfrm>
            <a:prstGeom prst="line">
              <a:avLst/>
            </a:prstGeom>
            <a:noFill/>
            <a:ln w="12700">
              <a:solidFill>
                <a:srgbClr val="FAFD00"/>
              </a:solidFill>
              <a:round/>
              <a:headEnd/>
              <a:tailEnd type="triangle" w="med" len="med"/>
            </a:ln>
          </p:spPr>
          <p:txBody>
            <a:bodyPr wrap="none" anchor="ctr"/>
            <a:lstStyle/>
            <a:p>
              <a:endParaRPr lang="en-US"/>
            </a:p>
          </p:txBody>
        </p:sp>
        <p:sp>
          <p:nvSpPr>
            <p:cNvPr id="13387" name="Line 86"/>
            <p:cNvSpPr>
              <a:spLocks noChangeShapeType="1"/>
            </p:cNvSpPr>
            <p:nvPr/>
          </p:nvSpPr>
          <p:spPr bwMode="auto">
            <a:xfrm>
              <a:off x="4080" y="3318"/>
              <a:ext cx="0" cy="326"/>
            </a:xfrm>
            <a:prstGeom prst="line">
              <a:avLst/>
            </a:prstGeom>
            <a:noFill/>
            <a:ln w="12700">
              <a:solidFill>
                <a:srgbClr val="FAFD00"/>
              </a:solidFill>
              <a:round/>
              <a:headEnd/>
              <a:tailEnd type="triangle" w="med" len="med"/>
            </a:ln>
          </p:spPr>
          <p:txBody>
            <a:bodyPr wrap="none" anchor="ctr"/>
            <a:lstStyle/>
            <a:p>
              <a:endParaRPr lang="en-US"/>
            </a:p>
          </p:txBody>
        </p:sp>
        <p:sp>
          <p:nvSpPr>
            <p:cNvPr id="13388" name="Line 87"/>
            <p:cNvSpPr>
              <a:spLocks noChangeShapeType="1"/>
            </p:cNvSpPr>
            <p:nvPr/>
          </p:nvSpPr>
          <p:spPr bwMode="auto">
            <a:xfrm>
              <a:off x="4176" y="3318"/>
              <a:ext cx="0" cy="326"/>
            </a:xfrm>
            <a:prstGeom prst="line">
              <a:avLst/>
            </a:prstGeom>
            <a:noFill/>
            <a:ln w="12700">
              <a:solidFill>
                <a:srgbClr val="FAFD00"/>
              </a:solidFill>
              <a:round/>
              <a:headEnd/>
              <a:tailEnd type="triangle" w="med" len="med"/>
            </a:ln>
          </p:spPr>
          <p:txBody>
            <a:bodyPr wrap="none" anchor="ctr"/>
            <a:lstStyle/>
            <a:p>
              <a:endParaRPr lang="en-US"/>
            </a:p>
          </p:txBody>
        </p:sp>
        <p:sp>
          <p:nvSpPr>
            <p:cNvPr id="13389" name="Line 88"/>
            <p:cNvSpPr>
              <a:spLocks noChangeShapeType="1"/>
            </p:cNvSpPr>
            <p:nvPr/>
          </p:nvSpPr>
          <p:spPr bwMode="auto">
            <a:xfrm>
              <a:off x="4272" y="3318"/>
              <a:ext cx="0" cy="326"/>
            </a:xfrm>
            <a:prstGeom prst="line">
              <a:avLst/>
            </a:prstGeom>
            <a:noFill/>
            <a:ln w="12700">
              <a:solidFill>
                <a:srgbClr val="FAFD00"/>
              </a:solidFill>
              <a:round/>
              <a:headEnd/>
              <a:tailEnd type="triangle" w="med" len="med"/>
            </a:ln>
          </p:spPr>
          <p:txBody>
            <a:bodyPr wrap="none" anchor="ctr"/>
            <a:lstStyle/>
            <a:p>
              <a:endParaRPr lang="en-US"/>
            </a:p>
          </p:txBody>
        </p:sp>
        <p:sp>
          <p:nvSpPr>
            <p:cNvPr id="13390" name="Line 89"/>
            <p:cNvSpPr>
              <a:spLocks noChangeShapeType="1"/>
            </p:cNvSpPr>
            <p:nvPr/>
          </p:nvSpPr>
          <p:spPr bwMode="auto">
            <a:xfrm>
              <a:off x="4368" y="3318"/>
              <a:ext cx="0" cy="326"/>
            </a:xfrm>
            <a:prstGeom prst="line">
              <a:avLst/>
            </a:prstGeom>
            <a:noFill/>
            <a:ln w="12700">
              <a:solidFill>
                <a:srgbClr val="FAFD00"/>
              </a:solidFill>
              <a:round/>
              <a:headEnd/>
              <a:tailEnd type="triangle" w="med" len="med"/>
            </a:ln>
          </p:spPr>
          <p:txBody>
            <a:bodyPr wrap="none" anchor="ctr"/>
            <a:lstStyle/>
            <a:p>
              <a:endParaRPr lang="en-US"/>
            </a:p>
          </p:txBody>
        </p:sp>
        <p:sp>
          <p:nvSpPr>
            <p:cNvPr id="13391" name="Line 90"/>
            <p:cNvSpPr>
              <a:spLocks noChangeShapeType="1"/>
            </p:cNvSpPr>
            <p:nvPr/>
          </p:nvSpPr>
          <p:spPr bwMode="auto">
            <a:xfrm>
              <a:off x="4464" y="3318"/>
              <a:ext cx="0" cy="326"/>
            </a:xfrm>
            <a:prstGeom prst="line">
              <a:avLst/>
            </a:prstGeom>
            <a:noFill/>
            <a:ln w="12700">
              <a:solidFill>
                <a:srgbClr val="FAFD00"/>
              </a:solidFill>
              <a:round/>
              <a:headEnd/>
              <a:tailEnd type="triangle" w="med" len="med"/>
            </a:ln>
          </p:spPr>
          <p:txBody>
            <a:bodyPr wrap="none" anchor="ctr"/>
            <a:lstStyle/>
            <a:p>
              <a:endParaRPr lang="en-US"/>
            </a:p>
          </p:txBody>
        </p:sp>
        <p:sp>
          <p:nvSpPr>
            <p:cNvPr id="13392" name="Line 91"/>
            <p:cNvSpPr>
              <a:spLocks noChangeShapeType="1"/>
            </p:cNvSpPr>
            <p:nvPr/>
          </p:nvSpPr>
          <p:spPr bwMode="auto">
            <a:xfrm>
              <a:off x="4560" y="3318"/>
              <a:ext cx="0" cy="326"/>
            </a:xfrm>
            <a:prstGeom prst="line">
              <a:avLst/>
            </a:prstGeom>
            <a:noFill/>
            <a:ln w="12700">
              <a:solidFill>
                <a:srgbClr val="FAFD00"/>
              </a:solidFill>
              <a:round/>
              <a:headEnd/>
              <a:tailEnd type="triangle" w="med" len="med"/>
            </a:ln>
          </p:spPr>
          <p:txBody>
            <a:bodyPr wrap="none" anchor="ctr"/>
            <a:lstStyle/>
            <a:p>
              <a:endParaRPr lang="en-US"/>
            </a:p>
          </p:txBody>
        </p:sp>
        <p:sp>
          <p:nvSpPr>
            <p:cNvPr id="13393" name="Line 92"/>
            <p:cNvSpPr>
              <a:spLocks noChangeShapeType="1"/>
            </p:cNvSpPr>
            <p:nvPr/>
          </p:nvSpPr>
          <p:spPr bwMode="auto">
            <a:xfrm>
              <a:off x="4656" y="3318"/>
              <a:ext cx="0" cy="326"/>
            </a:xfrm>
            <a:prstGeom prst="line">
              <a:avLst/>
            </a:prstGeom>
            <a:noFill/>
            <a:ln w="12700">
              <a:solidFill>
                <a:srgbClr val="FAFD00"/>
              </a:solidFill>
              <a:round/>
              <a:headEnd/>
              <a:tailEnd type="triangle" w="med" len="med"/>
            </a:ln>
          </p:spPr>
          <p:txBody>
            <a:bodyPr wrap="none" anchor="ctr"/>
            <a:lstStyle/>
            <a:p>
              <a:endParaRPr lang="en-US"/>
            </a:p>
          </p:txBody>
        </p:sp>
      </p:grpSp>
      <p:grpSp>
        <p:nvGrpSpPr>
          <p:cNvPr id="13334" name="Group 102"/>
          <p:cNvGrpSpPr>
            <a:grpSpLocks/>
          </p:cNvGrpSpPr>
          <p:nvPr/>
        </p:nvGrpSpPr>
        <p:grpSpPr bwMode="auto">
          <a:xfrm>
            <a:off x="7543800" y="5267325"/>
            <a:ext cx="1066800" cy="517525"/>
            <a:chOff x="4752" y="3318"/>
            <a:chExt cx="672" cy="326"/>
          </a:xfrm>
        </p:grpSpPr>
        <p:sp>
          <p:nvSpPr>
            <p:cNvPr id="13378" name="Line 94"/>
            <p:cNvSpPr>
              <a:spLocks noChangeShapeType="1"/>
            </p:cNvSpPr>
            <p:nvPr/>
          </p:nvSpPr>
          <p:spPr bwMode="auto">
            <a:xfrm>
              <a:off x="4752" y="3318"/>
              <a:ext cx="0" cy="326"/>
            </a:xfrm>
            <a:prstGeom prst="line">
              <a:avLst/>
            </a:prstGeom>
            <a:noFill/>
            <a:ln w="12700">
              <a:solidFill>
                <a:srgbClr val="FAFD00"/>
              </a:solidFill>
              <a:round/>
              <a:headEnd/>
              <a:tailEnd type="triangle" w="med" len="med"/>
            </a:ln>
          </p:spPr>
          <p:txBody>
            <a:bodyPr wrap="none" anchor="ctr"/>
            <a:lstStyle/>
            <a:p>
              <a:endParaRPr lang="en-US"/>
            </a:p>
          </p:txBody>
        </p:sp>
        <p:sp>
          <p:nvSpPr>
            <p:cNvPr id="13379" name="Line 95"/>
            <p:cNvSpPr>
              <a:spLocks noChangeShapeType="1"/>
            </p:cNvSpPr>
            <p:nvPr/>
          </p:nvSpPr>
          <p:spPr bwMode="auto">
            <a:xfrm>
              <a:off x="4848" y="3318"/>
              <a:ext cx="0" cy="326"/>
            </a:xfrm>
            <a:prstGeom prst="line">
              <a:avLst/>
            </a:prstGeom>
            <a:noFill/>
            <a:ln w="12700">
              <a:solidFill>
                <a:srgbClr val="FAFD00"/>
              </a:solidFill>
              <a:round/>
              <a:headEnd/>
              <a:tailEnd type="triangle" w="med" len="med"/>
            </a:ln>
          </p:spPr>
          <p:txBody>
            <a:bodyPr wrap="none" anchor="ctr"/>
            <a:lstStyle/>
            <a:p>
              <a:endParaRPr lang="en-US"/>
            </a:p>
          </p:txBody>
        </p:sp>
        <p:sp>
          <p:nvSpPr>
            <p:cNvPr id="13380" name="Line 96"/>
            <p:cNvSpPr>
              <a:spLocks noChangeShapeType="1"/>
            </p:cNvSpPr>
            <p:nvPr/>
          </p:nvSpPr>
          <p:spPr bwMode="auto">
            <a:xfrm>
              <a:off x="4944" y="3318"/>
              <a:ext cx="0" cy="326"/>
            </a:xfrm>
            <a:prstGeom prst="line">
              <a:avLst/>
            </a:prstGeom>
            <a:noFill/>
            <a:ln w="12700">
              <a:solidFill>
                <a:srgbClr val="FAFD00"/>
              </a:solidFill>
              <a:round/>
              <a:headEnd/>
              <a:tailEnd type="triangle" w="med" len="med"/>
            </a:ln>
          </p:spPr>
          <p:txBody>
            <a:bodyPr wrap="none" anchor="ctr"/>
            <a:lstStyle/>
            <a:p>
              <a:endParaRPr lang="en-US"/>
            </a:p>
          </p:txBody>
        </p:sp>
        <p:sp>
          <p:nvSpPr>
            <p:cNvPr id="13381" name="Line 97"/>
            <p:cNvSpPr>
              <a:spLocks noChangeShapeType="1"/>
            </p:cNvSpPr>
            <p:nvPr/>
          </p:nvSpPr>
          <p:spPr bwMode="auto">
            <a:xfrm>
              <a:off x="5040" y="3318"/>
              <a:ext cx="0" cy="326"/>
            </a:xfrm>
            <a:prstGeom prst="line">
              <a:avLst/>
            </a:prstGeom>
            <a:noFill/>
            <a:ln w="12700">
              <a:solidFill>
                <a:srgbClr val="FAFD00"/>
              </a:solidFill>
              <a:round/>
              <a:headEnd/>
              <a:tailEnd type="triangle" w="med" len="med"/>
            </a:ln>
          </p:spPr>
          <p:txBody>
            <a:bodyPr wrap="none" anchor="ctr"/>
            <a:lstStyle/>
            <a:p>
              <a:endParaRPr lang="en-US"/>
            </a:p>
          </p:txBody>
        </p:sp>
        <p:sp>
          <p:nvSpPr>
            <p:cNvPr id="13382" name="Line 98"/>
            <p:cNvSpPr>
              <a:spLocks noChangeShapeType="1"/>
            </p:cNvSpPr>
            <p:nvPr/>
          </p:nvSpPr>
          <p:spPr bwMode="auto">
            <a:xfrm>
              <a:off x="5136" y="3318"/>
              <a:ext cx="0" cy="326"/>
            </a:xfrm>
            <a:prstGeom prst="line">
              <a:avLst/>
            </a:prstGeom>
            <a:noFill/>
            <a:ln w="12700">
              <a:solidFill>
                <a:srgbClr val="FAFD00"/>
              </a:solidFill>
              <a:round/>
              <a:headEnd/>
              <a:tailEnd type="triangle" w="med" len="med"/>
            </a:ln>
          </p:spPr>
          <p:txBody>
            <a:bodyPr wrap="none" anchor="ctr"/>
            <a:lstStyle/>
            <a:p>
              <a:endParaRPr lang="en-US"/>
            </a:p>
          </p:txBody>
        </p:sp>
        <p:sp>
          <p:nvSpPr>
            <p:cNvPr id="13383" name="Line 99"/>
            <p:cNvSpPr>
              <a:spLocks noChangeShapeType="1"/>
            </p:cNvSpPr>
            <p:nvPr/>
          </p:nvSpPr>
          <p:spPr bwMode="auto">
            <a:xfrm>
              <a:off x="5232" y="3318"/>
              <a:ext cx="0" cy="326"/>
            </a:xfrm>
            <a:prstGeom prst="line">
              <a:avLst/>
            </a:prstGeom>
            <a:noFill/>
            <a:ln w="12700">
              <a:solidFill>
                <a:srgbClr val="FAFD00"/>
              </a:solidFill>
              <a:round/>
              <a:headEnd/>
              <a:tailEnd type="triangle" w="med" len="med"/>
            </a:ln>
          </p:spPr>
          <p:txBody>
            <a:bodyPr wrap="none" anchor="ctr"/>
            <a:lstStyle/>
            <a:p>
              <a:endParaRPr lang="en-US"/>
            </a:p>
          </p:txBody>
        </p:sp>
        <p:sp>
          <p:nvSpPr>
            <p:cNvPr id="13384" name="Line 100"/>
            <p:cNvSpPr>
              <a:spLocks noChangeShapeType="1"/>
            </p:cNvSpPr>
            <p:nvPr/>
          </p:nvSpPr>
          <p:spPr bwMode="auto">
            <a:xfrm>
              <a:off x="5328" y="3318"/>
              <a:ext cx="0" cy="326"/>
            </a:xfrm>
            <a:prstGeom prst="line">
              <a:avLst/>
            </a:prstGeom>
            <a:noFill/>
            <a:ln w="12700">
              <a:solidFill>
                <a:srgbClr val="FAFD00"/>
              </a:solidFill>
              <a:round/>
              <a:headEnd/>
              <a:tailEnd type="triangle" w="med" len="med"/>
            </a:ln>
          </p:spPr>
          <p:txBody>
            <a:bodyPr wrap="none" anchor="ctr"/>
            <a:lstStyle/>
            <a:p>
              <a:endParaRPr lang="en-US"/>
            </a:p>
          </p:txBody>
        </p:sp>
        <p:sp>
          <p:nvSpPr>
            <p:cNvPr id="13385" name="Line 101"/>
            <p:cNvSpPr>
              <a:spLocks noChangeShapeType="1"/>
            </p:cNvSpPr>
            <p:nvPr/>
          </p:nvSpPr>
          <p:spPr bwMode="auto">
            <a:xfrm>
              <a:off x="5424" y="3318"/>
              <a:ext cx="0" cy="326"/>
            </a:xfrm>
            <a:prstGeom prst="line">
              <a:avLst/>
            </a:prstGeom>
            <a:noFill/>
            <a:ln w="12700">
              <a:solidFill>
                <a:srgbClr val="FAFD00"/>
              </a:solidFill>
              <a:round/>
              <a:headEnd/>
              <a:tailEnd type="triangle" w="med" len="med"/>
            </a:ln>
          </p:spPr>
          <p:txBody>
            <a:bodyPr wrap="none" anchor="ctr"/>
            <a:lstStyle/>
            <a:p>
              <a:endParaRPr lang="en-US"/>
            </a:p>
          </p:txBody>
        </p:sp>
      </p:grpSp>
      <p:grpSp>
        <p:nvGrpSpPr>
          <p:cNvPr id="13335" name="Group 111"/>
          <p:cNvGrpSpPr>
            <a:grpSpLocks/>
          </p:cNvGrpSpPr>
          <p:nvPr/>
        </p:nvGrpSpPr>
        <p:grpSpPr bwMode="auto">
          <a:xfrm>
            <a:off x="3490913" y="4124325"/>
            <a:ext cx="1157287" cy="1660525"/>
            <a:chOff x="2199" y="2598"/>
            <a:chExt cx="729" cy="1046"/>
          </a:xfrm>
        </p:grpSpPr>
        <p:sp>
          <p:nvSpPr>
            <p:cNvPr id="13370" name="Line 103"/>
            <p:cNvSpPr>
              <a:spLocks noChangeShapeType="1"/>
            </p:cNvSpPr>
            <p:nvPr/>
          </p:nvSpPr>
          <p:spPr bwMode="auto">
            <a:xfrm>
              <a:off x="2199" y="2598"/>
              <a:ext cx="0" cy="1046"/>
            </a:xfrm>
            <a:prstGeom prst="line">
              <a:avLst/>
            </a:prstGeom>
            <a:noFill/>
            <a:ln w="12700">
              <a:solidFill>
                <a:srgbClr val="FAFD00"/>
              </a:solidFill>
              <a:round/>
              <a:headEnd/>
              <a:tailEnd type="triangle" w="med" len="med"/>
            </a:ln>
          </p:spPr>
          <p:txBody>
            <a:bodyPr wrap="none" anchor="ctr"/>
            <a:lstStyle/>
            <a:p>
              <a:endParaRPr lang="en-US"/>
            </a:p>
          </p:txBody>
        </p:sp>
        <p:sp>
          <p:nvSpPr>
            <p:cNvPr id="13371" name="Line 104"/>
            <p:cNvSpPr>
              <a:spLocks noChangeShapeType="1"/>
            </p:cNvSpPr>
            <p:nvPr/>
          </p:nvSpPr>
          <p:spPr bwMode="auto">
            <a:xfrm>
              <a:off x="2303" y="2598"/>
              <a:ext cx="0" cy="1046"/>
            </a:xfrm>
            <a:prstGeom prst="line">
              <a:avLst/>
            </a:prstGeom>
            <a:noFill/>
            <a:ln w="12700">
              <a:solidFill>
                <a:srgbClr val="FAFD00"/>
              </a:solidFill>
              <a:round/>
              <a:headEnd/>
              <a:tailEnd type="triangle" w="med" len="med"/>
            </a:ln>
          </p:spPr>
          <p:txBody>
            <a:bodyPr wrap="none" anchor="ctr"/>
            <a:lstStyle/>
            <a:p>
              <a:endParaRPr lang="en-US"/>
            </a:p>
          </p:txBody>
        </p:sp>
        <p:sp>
          <p:nvSpPr>
            <p:cNvPr id="13372" name="Line 105"/>
            <p:cNvSpPr>
              <a:spLocks noChangeShapeType="1"/>
            </p:cNvSpPr>
            <p:nvPr/>
          </p:nvSpPr>
          <p:spPr bwMode="auto">
            <a:xfrm>
              <a:off x="2407" y="2598"/>
              <a:ext cx="0" cy="1046"/>
            </a:xfrm>
            <a:prstGeom prst="line">
              <a:avLst/>
            </a:prstGeom>
            <a:noFill/>
            <a:ln w="12700">
              <a:solidFill>
                <a:srgbClr val="FAFD00"/>
              </a:solidFill>
              <a:round/>
              <a:headEnd/>
              <a:tailEnd type="triangle" w="med" len="med"/>
            </a:ln>
          </p:spPr>
          <p:txBody>
            <a:bodyPr wrap="none" anchor="ctr"/>
            <a:lstStyle/>
            <a:p>
              <a:endParaRPr lang="en-US"/>
            </a:p>
          </p:txBody>
        </p:sp>
        <p:sp>
          <p:nvSpPr>
            <p:cNvPr id="13373" name="Line 106"/>
            <p:cNvSpPr>
              <a:spLocks noChangeShapeType="1"/>
            </p:cNvSpPr>
            <p:nvPr/>
          </p:nvSpPr>
          <p:spPr bwMode="auto">
            <a:xfrm>
              <a:off x="2511" y="2598"/>
              <a:ext cx="0" cy="1046"/>
            </a:xfrm>
            <a:prstGeom prst="line">
              <a:avLst/>
            </a:prstGeom>
            <a:noFill/>
            <a:ln w="12700">
              <a:solidFill>
                <a:srgbClr val="FAFD00"/>
              </a:solidFill>
              <a:round/>
              <a:headEnd/>
              <a:tailEnd type="triangle" w="med" len="med"/>
            </a:ln>
          </p:spPr>
          <p:txBody>
            <a:bodyPr wrap="none" anchor="ctr"/>
            <a:lstStyle/>
            <a:p>
              <a:endParaRPr lang="en-US"/>
            </a:p>
          </p:txBody>
        </p:sp>
        <p:sp>
          <p:nvSpPr>
            <p:cNvPr id="13374" name="Line 107"/>
            <p:cNvSpPr>
              <a:spLocks noChangeShapeType="1"/>
            </p:cNvSpPr>
            <p:nvPr/>
          </p:nvSpPr>
          <p:spPr bwMode="auto">
            <a:xfrm>
              <a:off x="2616" y="2598"/>
              <a:ext cx="0" cy="1046"/>
            </a:xfrm>
            <a:prstGeom prst="line">
              <a:avLst/>
            </a:prstGeom>
            <a:noFill/>
            <a:ln w="12700">
              <a:solidFill>
                <a:srgbClr val="FAFD00"/>
              </a:solidFill>
              <a:round/>
              <a:headEnd/>
              <a:tailEnd type="triangle" w="med" len="med"/>
            </a:ln>
          </p:spPr>
          <p:txBody>
            <a:bodyPr wrap="none" anchor="ctr"/>
            <a:lstStyle/>
            <a:p>
              <a:endParaRPr lang="en-US"/>
            </a:p>
          </p:txBody>
        </p:sp>
        <p:sp>
          <p:nvSpPr>
            <p:cNvPr id="13375" name="Line 108"/>
            <p:cNvSpPr>
              <a:spLocks noChangeShapeType="1"/>
            </p:cNvSpPr>
            <p:nvPr/>
          </p:nvSpPr>
          <p:spPr bwMode="auto">
            <a:xfrm>
              <a:off x="2720" y="2598"/>
              <a:ext cx="0" cy="1046"/>
            </a:xfrm>
            <a:prstGeom prst="line">
              <a:avLst/>
            </a:prstGeom>
            <a:noFill/>
            <a:ln w="12700">
              <a:solidFill>
                <a:srgbClr val="FAFD00"/>
              </a:solidFill>
              <a:round/>
              <a:headEnd/>
              <a:tailEnd type="triangle" w="med" len="med"/>
            </a:ln>
          </p:spPr>
          <p:txBody>
            <a:bodyPr wrap="none" anchor="ctr"/>
            <a:lstStyle/>
            <a:p>
              <a:endParaRPr lang="en-US"/>
            </a:p>
          </p:txBody>
        </p:sp>
        <p:sp>
          <p:nvSpPr>
            <p:cNvPr id="13376" name="Line 109"/>
            <p:cNvSpPr>
              <a:spLocks noChangeShapeType="1"/>
            </p:cNvSpPr>
            <p:nvPr/>
          </p:nvSpPr>
          <p:spPr bwMode="auto">
            <a:xfrm>
              <a:off x="2824" y="2598"/>
              <a:ext cx="0" cy="1046"/>
            </a:xfrm>
            <a:prstGeom prst="line">
              <a:avLst/>
            </a:prstGeom>
            <a:noFill/>
            <a:ln w="12700">
              <a:solidFill>
                <a:srgbClr val="FAFD00"/>
              </a:solidFill>
              <a:round/>
              <a:headEnd/>
              <a:tailEnd type="triangle" w="med" len="med"/>
            </a:ln>
          </p:spPr>
          <p:txBody>
            <a:bodyPr wrap="none" anchor="ctr"/>
            <a:lstStyle/>
            <a:p>
              <a:endParaRPr lang="en-US"/>
            </a:p>
          </p:txBody>
        </p:sp>
        <p:sp>
          <p:nvSpPr>
            <p:cNvPr id="13377" name="Line 110"/>
            <p:cNvSpPr>
              <a:spLocks noChangeShapeType="1"/>
            </p:cNvSpPr>
            <p:nvPr/>
          </p:nvSpPr>
          <p:spPr bwMode="auto">
            <a:xfrm>
              <a:off x="2928" y="2598"/>
              <a:ext cx="0" cy="1046"/>
            </a:xfrm>
            <a:prstGeom prst="line">
              <a:avLst/>
            </a:prstGeom>
            <a:noFill/>
            <a:ln w="12700">
              <a:solidFill>
                <a:srgbClr val="FAFD00"/>
              </a:solidFill>
              <a:round/>
              <a:headEnd/>
              <a:tailEnd type="triangle" w="med" len="med"/>
            </a:ln>
          </p:spPr>
          <p:txBody>
            <a:bodyPr wrap="none" anchor="ctr"/>
            <a:lstStyle/>
            <a:p>
              <a:endParaRPr lang="en-US"/>
            </a:p>
          </p:txBody>
        </p:sp>
      </p:grpSp>
      <p:grpSp>
        <p:nvGrpSpPr>
          <p:cNvPr id="13336" name="Group 120"/>
          <p:cNvGrpSpPr>
            <a:grpSpLocks/>
          </p:cNvGrpSpPr>
          <p:nvPr/>
        </p:nvGrpSpPr>
        <p:grpSpPr bwMode="auto">
          <a:xfrm>
            <a:off x="4648200" y="4124325"/>
            <a:ext cx="979488" cy="1660525"/>
            <a:chOff x="2928" y="2598"/>
            <a:chExt cx="617" cy="1046"/>
          </a:xfrm>
        </p:grpSpPr>
        <p:sp>
          <p:nvSpPr>
            <p:cNvPr id="13362" name="Line 112"/>
            <p:cNvSpPr>
              <a:spLocks noChangeShapeType="1"/>
            </p:cNvSpPr>
            <p:nvPr/>
          </p:nvSpPr>
          <p:spPr bwMode="auto">
            <a:xfrm>
              <a:off x="2928" y="2598"/>
              <a:ext cx="0" cy="1046"/>
            </a:xfrm>
            <a:prstGeom prst="line">
              <a:avLst/>
            </a:prstGeom>
            <a:noFill/>
            <a:ln w="12700">
              <a:solidFill>
                <a:srgbClr val="FAFD00"/>
              </a:solidFill>
              <a:round/>
              <a:headEnd/>
              <a:tailEnd type="triangle" w="med" len="med"/>
            </a:ln>
          </p:spPr>
          <p:txBody>
            <a:bodyPr wrap="none" anchor="ctr"/>
            <a:lstStyle/>
            <a:p>
              <a:endParaRPr lang="en-US"/>
            </a:p>
          </p:txBody>
        </p:sp>
        <p:sp>
          <p:nvSpPr>
            <p:cNvPr id="13363" name="Line 113"/>
            <p:cNvSpPr>
              <a:spLocks noChangeShapeType="1"/>
            </p:cNvSpPr>
            <p:nvPr/>
          </p:nvSpPr>
          <p:spPr bwMode="auto">
            <a:xfrm>
              <a:off x="3016" y="2598"/>
              <a:ext cx="0" cy="1046"/>
            </a:xfrm>
            <a:prstGeom prst="line">
              <a:avLst/>
            </a:prstGeom>
            <a:noFill/>
            <a:ln w="12700">
              <a:solidFill>
                <a:srgbClr val="FAFD00"/>
              </a:solidFill>
              <a:round/>
              <a:headEnd/>
              <a:tailEnd type="triangle" w="med" len="med"/>
            </a:ln>
          </p:spPr>
          <p:txBody>
            <a:bodyPr wrap="none" anchor="ctr"/>
            <a:lstStyle/>
            <a:p>
              <a:endParaRPr lang="en-US"/>
            </a:p>
          </p:txBody>
        </p:sp>
        <p:sp>
          <p:nvSpPr>
            <p:cNvPr id="13364" name="Line 114"/>
            <p:cNvSpPr>
              <a:spLocks noChangeShapeType="1"/>
            </p:cNvSpPr>
            <p:nvPr/>
          </p:nvSpPr>
          <p:spPr bwMode="auto">
            <a:xfrm>
              <a:off x="3105" y="2598"/>
              <a:ext cx="0" cy="1046"/>
            </a:xfrm>
            <a:prstGeom prst="line">
              <a:avLst/>
            </a:prstGeom>
            <a:noFill/>
            <a:ln w="12700">
              <a:solidFill>
                <a:srgbClr val="FAFD00"/>
              </a:solidFill>
              <a:round/>
              <a:headEnd/>
              <a:tailEnd type="triangle" w="med" len="med"/>
            </a:ln>
          </p:spPr>
          <p:txBody>
            <a:bodyPr wrap="none" anchor="ctr"/>
            <a:lstStyle/>
            <a:p>
              <a:endParaRPr lang="en-US"/>
            </a:p>
          </p:txBody>
        </p:sp>
        <p:sp>
          <p:nvSpPr>
            <p:cNvPr id="13365" name="Line 115"/>
            <p:cNvSpPr>
              <a:spLocks noChangeShapeType="1"/>
            </p:cNvSpPr>
            <p:nvPr/>
          </p:nvSpPr>
          <p:spPr bwMode="auto">
            <a:xfrm>
              <a:off x="3193" y="2598"/>
              <a:ext cx="0" cy="1046"/>
            </a:xfrm>
            <a:prstGeom prst="line">
              <a:avLst/>
            </a:prstGeom>
            <a:noFill/>
            <a:ln w="12700">
              <a:solidFill>
                <a:srgbClr val="FAFD00"/>
              </a:solidFill>
              <a:round/>
              <a:headEnd/>
              <a:tailEnd type="triangle" w="med" len="med"/>
            </a:ln>
          </p:spPr>
          <p:txBody>
            <a:bodyPr wrap="none" anchor="ctr"/>
            <a:lstStyle/>
            <a:p>
              <a:endParaRPr lang="en-US"/>
            </a:p>
          </p:txBody>
        </p:sp>
        <p:sp>
          <p:nvSpPr>
            <p:cNvPr id="13366" name="Line 116"/>
            <p:cNvSpPr>
              <a:spLocks noChangeShapeType="1"/>
            </p:cNvSpPr>
            <p:nvPr/>
          </p:nvSpPr>
          <p:spPr bwMode="auto">
            <a:xfrm>
              <a:off x="3280" y="2598"/>
              <a:ext cx="0" cy="1046"/>
            </a:xfrm>
            <a:prstGeom prst="line">
              <a:avLst/>
            </a:prstGeom>
            <a:noFill/>
            <a:ln w="12700">
              <a:solidFill>
                <a:srgbClr val="FAFD00"/>
              </a:solidFill>
              <a:round/>
              <a:headEnd/>
              <a:tailEnd type="triangle" w="med" len="med"/>
            </a:ln>
          </p:spPr>
          <p:txBody>
            <a:bodyPr wrap="none" anchor="ctr"/>
            <a:lstStyle/>
            <a:p>
              <a:endParaRPr lang="en-US"/>
            </a:p>
          </p:txBody>
        </p:sp>
        <p:sp>
          <p:nvSpPr>
            <p:cNvPr id="13367" name="Line 117"/>
            <p:cNvSpPr>
              <a:spLocks noChangeShapeType="1"/>
            </p:cNvSpPr>
            <p:nvPr/>
          </p:nvSpPr>
          <p:spPr bwMode="auto">
            <a:xfrm>
              <a:off x="3368" y="2598"/>
              <a:ext cx="0" cy="1046"/>
            </a:xfrm>
            <a:prstGeom prst="line">
              <a:avLst/>
            </a:prstGeom>
            <a:noFill/>
            <a:ln w="12700">
              <a:solidFill>
                <a:srgbClr val="FAFD00"/>
              </a:solidFill>
              <a:round/>
              <a:headEnd/>
              <a:tailEnd type="triangle" w="med" len="med"/>
            </a:ln>
          </p:spPr>
          <p:txBody>
            <a:bodyPr wrap="none" anchor="ctr"/>
            <a:lstStyle/>
            <a:p>
              <a:endParaRPr lang="en-US"/>
            </a:p>
          </p:txBody>
        </p:sp>
        <p:sp>
          <p:nvSpPr>
            <p:cNvPr id="13368" name="Line 118"/>
            <p:cNvSpPr>
              <a:spLocks noChangeShapeType="1"/>
            </p:cNvSpPr>
            <p:nvPr/>
          </p:nvSpPr>
          <p:spPr bwMode="auto">
            <a:xfrm>
              <a:off x="3457" y="2598"/>
              <a:ext cx="0" cy="1046"/>
            </a:xfrm>
            <a:prstGeom prst="line">
              <a:avLst/>
            </a:prstGeom>
            <a:noFill/>
            <a:ln w="12700">
              <a:solidFill>
                <a:srgbClr val="FAFD00"/>
              </a:solidFill>
              <a:round/>
              <a:headEnd/>
              <a:tailEnd type="triangle" w="med" len="med"/>
            </a:ln>
          </p:spPr>
          <p:txBody>
            <a:bodyPr wrap="none" anchor="ctr"/>
            <a:lstStyle/>
            <a:p>
              <a:endParaRPr lang="en-US"/>
            </a:p>
          </p:txBody>
        </p:sp>
        <p:sp>
          <p:nvSpPr>
            <p:cNvPr id="13369" name="Line 119"/>
            <p:cNvSpPr>
              <a:spLocks noChangeShapeType="1"/>
            </p:cNvSpPr>
            <p:nvPr/>
          </p:nvSpPr>
          <p:spPr bwMode="auto">
            <a:xfrm>
              <a:off x="3545" y="2598"/>
              <a:ext cx="0" cy="1046"/>
            </a:xfrm>
            <a:prstGeom prst="line">
              <a:avLst/>
            </a:prstGeom>
            <a:noFill/>
            <a:ln w="12700">
              <a:solidFill>
                <a:srgbClr val="FAFD00"/>
              </a:solidFill>
              <a:round/>
              <a:headEnd/>
              <a:tailEnd type="triangle" w="med" len="med"/>
            </a:ln>
          </p:spPr>
          <p:txBody>
            <a:bodyPr wrap="none" anchor="ctr"/>
            <a:lstStyle/>
            <a:p>
              <a:endParaRPr lang="en-US"/>
            </a:p>
          </p:txBody>
        </p:sp>
      </p:grpSp>
      <p:sp>
        <p:nvSpPr>
          <p:cNvPr id="13337" name="Rectangle 121"/>
          <p:cNvSpPr>
            <a:spLocks noChangeArrowheads="1"/>
          </p:cNvSpPr>
          <p:nvPr/>
        </p:nvSpPr>
        <p:spPr bwMode="auto">
          <a:xfrm>
            <a:off x="7397750" y="1454150"/>
            <a:ext cx="1358900" cy="1739900"/>
          </a:xfrm>
          <a:prstGeom prst="rect">
            <a:avLst/>
          </a:prstGeom>
          <a:solidFill>
            <a:srgbClr val="FCFEB9"/>
          </a:solidFill>
          <a:ln w="12700">
            <a:solidFill>
              <a:schemeClr val="tx1"/>
            </a:solidFill>
            <a:miter lim="800000"/>
            <a:headEnd/>
            <a:tailEnd/>
          </a:ln>
        </p:spPr>
        <p:txBody>
          <a:bodyPr wrap="none" lIns="90488" tIns="44450" rIns="90488" bIns="44450" anchor="ctr"/>
          <a:lstStyle/>
          <a:p>
            <a:pPr algn="ctr"/>
            <a:r>
              <a:rPr lang="en-US" sz="1400" b="1">
                <a:latin typeface="Arial" charset="0"/>
              </a:rPr>
              <a:t>Math</a:t>
            </a:r>
          </a:p>
          <a:p>
            <a:pPr algn="ctr"/>
            <a:r>
              <a:rPr lang="en-US" sz="1400" b="1">
                <a:latin typeface="Arial" charset="0"/>
              </a:rPr>
              <a:t>Co Processor</a:t>
            </a:r>
          </a:p>
        </p:txBody>
      </p:sp>
      <p:sp>
        <p:nvSpPr>
          <p:cNvPr id="13338" name="Line 122"/>
          <p:cNvSpPr>
            <a:spLocks noChangeShapeType="1"/>
          </p:cNvSpPr>
          <p:nvPr/>
        </p:nvSpPr>
        <p:spPr bwMode="auto">
          <a:xfrm>
            <a:off x="6791325" y="762000"/>
            <a:ext cx="593725" cy="0"/>
          </a:xfrm>
          <a:prstGeom prst="line">
            <a:avLst/>
          </a:prstGeom>
          <a:noFill/>
          <a:ln w="12700">
            <a:solidFill>
              <a:schemeClr val="tx1"/>
            </a:solidFill>
            <a:round/>
            <a:headEnd/>
            <a:tailEnd/>
          </a:ln>
        </p:spPr>
        <p:txBody>
          <a:bodyPr wrap="none" anchor="ctr"/>
          <a:lstStyle/>
          <a:p>
            <a:endParaRPr lang="en-US"/>
          </a:p>
        </p:txBody>
      </p:sp>
      <p:sp>
        <p:nvSpPr>
          <p:cNvPr id="13339" name="Line 123"/>
          <p:cNvSpPr>
            <a:spLocks noChangeShapeType="1"/>
          </p:cNvSpPr>
          <p:nvPr/>
        </p:nvSpPr>
        <p:spPr bwMode="auto">
          <a:xfrm>
            <a:off x="6791325" y="685800"/>
            <a:ext cx="593725" cy="0"/>
          </a:xfrm>
          <a:prstGeom prst="line">
            <a:avLst/>
          </a:prstGeom>
          <a:noFill/>
          <a:ln w="12700">
            <a:solidFill>
              <a:schemeClr val="tx1"/>
            </a:solidFill>
            <a:round/>
            <a:headEnd/>
            <a:tailEnd/>
          </a:ln>
        </p:spPr>
        <p:txBody>
          <a:bodyPr wrap="none" anchor="ctr"/>
          <a:lstStyle/>
          <a:p>
            <a:endParaRPr lang="en-US"/>
          </a:p>
        </p:txBody>
      </p:sp>
      <p:grpSp>
        <p:nvGrpSpPr>
          <p:cNvPr id="13340" name="Group 137"/>
          <p:cNvGrpSpPr>
            <a:grpSpLocks/>
          </p:cNvGrpSpPr>
          <p:nvPr/>
        </p:nvGrpSpPr>
        <p:grpSpPr bwMode="auto">
          <a:xfrm>
            <a:off x="6867525" y="1447800"/>
            <a:ext cx="517525" cy="1752600"/>
            <a:chOff x="4326" y="912"/>
            <a:chExt cx="326" cy="1104"/>
          </a:xfrm>
        </p:grpSpPr>
        <p:sp>
          <p:nvSpPr>
            <p:cNvPr id="13349" name="Line 124"/>
            <p:cNvSpPr>
              <a:spLocks noChangeShapeType="1"/>
            </p:cNvSpPr>
            <p:nvPr/>
          </p:nvSpPr>
          <p:spPr bwMode="auto">
            <a:xfrm>
              <a:off x="4326" y="2016"/>
              <a:ext cx="326" cy="0"/>
            </a:xfrm>
            <a:prstGeom prst="line">
              <a:avLst/>
            </a:prstGeom>
            <a:noFill/>
            <a:ln w="12700">
              <a:solidFill>
                <a:srgbClr val="FFFFFF"/>
              </a:solidFill>
              <a:round/>
              <a:headEnd/>
              <a:tailEnd type="triangle" w="med" len="med"/>
            </a:ln>
          </p:spPr>
          <p:txBody>
            <a:bodyPr wrap="none" anchor="ctr"/>
            <a:lstStyle/>
            <a:p>
              <a:endParaRPr lang="en-US"/>
            </a:p>
          </p:txBody>
        </p:sp>
        <p:sp>
          <p:nvSpPr>
            <p:cNvPr id="13350" name="Line 125"/>
            <p:cNvSpPr>
              <a:spLocks noChangeShapeType="1"/>
            </p:cNvSpPr>
            <p:nvPr/>
          </p:nvSpPr>
          <p:spPr bwMode="auto">
            <a:xfrm>
              <a:off x="4326" y="912"/>
              <a:ext cx="326" cy="0"/>
            </a:xfrm>
            <a:prstGeom prst="line">
              <a:avLst/>
            </a:prstGeom>
            <a:noFill/>
            <a:ln w="12700">
              <a:solidFill>
                <a:srgbClr val="FFFFFF"/>
              </a:solidFill>
              <a:round/>
              <a:headEnd/>
              <a:tailEnd type="triangle" w="med" len="med"/>
            </a:ln>
          </p:spPr>
          <p:txBody>
            <a:bodyPr wrap="none" anchor="ctr"/>
            <a:lstStyle/>
            <a:p>
              <a:endParaRPr lang="en-US"/>
            </a:p>
          </p:txBody>
        </p:sp>
        <p:sp>
          <p:nvSpPr>
            <p:cNvPr id="13351" name="Line 126"/>
            <p:cNvSpPr>
              <a:spLocks noChangeShapeType="1"/>
            </p:cNvSpPr>
            <p:nvPr/>
          </p:nvSpPr>
          <p:spPr bwMode="auto">
            <a:xfrm>
              <a:off x="4326" y="996"/>
              <a:ext cx="326" cy="0"/>
            </a:xfrm>
            <a:prstGeom prst="line">
              <a:avLst/>
            </a:prstGeom>
            <a:noFill/>
            <a:ln w="12700">
              <a:solidFill>
                <a:srgbClr val="FFFFFF"/>
              </a:solidFill>
              <a:round/>
              <a:headEnd/>
              <a:tailEnd type="triangle" w="med" len="med"/>
            </a:ln>
          </p:spPr>
          <p:txBody>
            <a:bodyPr wrap="none" anchor="ctr"/>
            <a:lstStyle/>
            <a:p>
              <a:endParaRPr lang="en-US"/>
            </a:p>
          </p:txBody>
        </p:sp>
        <p:sp>
          <p:nvSpPr>
            <p:cNvPr id="13352" name="Line 127"/>
            <p:cNvSpPr>
              <a:spLocks noChangeShapeType="1"/>
            </p:cNvSpPr>
            <p:nvPr/>
          </p:nvSpPr>
          <p:spPr bwMode="auto">
            <a:xfrm>
              <a:off x="4326" y="1252"/>
              <a:ext cx="326" cy="0"/>
            </a:xfrm>
            <a:prstGeom prst="line">
              <a:avLst/>
            </a:prstGeom>
            <a:noFill/>
            <a:ln w="12700">
              <a:solidFill>
                <a:srgbClr val="FFFFFF"/>
              </a:solidFill>
              <a:round/>
              <a:headEnd/>
              <a:tailEnd type="triangle" w="med" len="med"/>
            </a:ln>
          </p:spPr>
          <p:txBody>
            <a:bodyPr wrap="none" anchor="ctr"/>
            <a:lstStyle/>
            <a:p>
              <a:endParaRPr lang="en-US"/>
            </a:p>
          </p:txBody>
        </p:sp>
        <p:sp>
          <p:nvSpPr>
            <p:cNvPr id="13353" name="Line 128"/>
            <p:cNvSpPr>
              <a:spLocks noChangeShapeType="1"/>
            </p:cNvSpPr>
            <p:nvPr/>
          </p:nvSpPr>
          <p:spPr bwMode="auto">
            <a:xfrm>
              <a:off x="4326" y="1422"/>
              <a:ext cx="326" cy="0"/>
            </a:xfrm>
            <a:prstGeom prst="line">
              <a:avLst/>
            </a:prstGeom>
            <a:noFill/>
            <a:ln w="12700">
              <a:solidFill>
                <a:srgbClr val="FFFFFF"/>
              </a:solidFill>
              <a:round/>
              <a:headEnd/>
              <a:tailEnd type="triangle" w="med" len="med"/>
            </a:ln>
          </p:spPr>
          <p:txBody>
            <a:bodyPr wrap="none" anchor="ctr"/>
            <a:lstStyle/>
            <a:p>
              <a:endParaRPr lang="en-US"/>
            </a:p>
          </p:txBody>
        </p:sp>
        <p:sp>
          <p:nvSpPr>
            <p:cNvPr id="13354" name="Line 129"/>
            <p:cNvSpPr>
              <a:spLocks noChangeShapeType="1"/>
            </p:cNvSpPr>
            <p:nvPr/>
          </p:nvSpPr>
          <p:spPr bwMode="auto">
            <a:xfrm>
              <a:off x="4326" y="1676"/>
              <a:ext cx="326" cy="0"/>
            </a:xfrm>
            <a:prstGeom prst="line">
              <a:avLst/>
            </a:prstGeom>
            <a:noFill/>
            <a:ln w="12700">
              <a:solidFill>
                <a:srgbClr val="FFFFFF"/>
              </a:solidFill>
              <a:round/>
              <a:headEnd/>
              <a:tailEnd type="triangle" w="med" len="med"/>
            </a:ln>
          </p:spPr>
          <p:txBody>
            <a:bodyPr wrap="none" anchor="ctr"/>
            <a:lstStyle/>
            <a:p>
              <a:endParaRPr lang="en-US"/>
            </a:p>
          </p:txBody>
        </p:sp>
        <p:sp>
          <p:nvSpPr>
            <p:cNvPr id="13355" name="Line 130"/>
            <p:cNvSpPr>
              <a:spLocks noChangeShapeType="1"/>
            </p:cNvSpPr>
            <p:nvPr/>
          </p:nvSpPr>
          <p:spPr bwMode="auto">
            <a:xfrm>
              <a:off x="4326" y="1592"/>
              <a:ext cx="326" cy="0"/>
            </a:xfrm>
            <a:prstGeom prst="line">
              <a:avLst/>
            </a:prstGeom>
            <a:noFill/>
            <a:ln w="12700">
              <a:solidFill>
                <a:srgbClr val="FFFFFF"/>
              </a:solidFill>
              <a:round/>
              <a:headEnd/>
              <a:tailEnd type="triangle" w="med" len="med"/>
            </a:ln>
          </p:spPr>
          <p:txBody>
            <a:bodyPr wrap="none" anchor="ctr"/>
            <a:lstStyle/>
            <a:p>
              <a:endParaRPr lang="en-US"/>
            </a:p>
          </p:txBody>
        </p:sp>
        <p:sp>
          <p:nvSpPr>
            <p:cNvPr id="13356" name="Line 131"/>
            <p:cNvSpPr>
              <a:spLocks noChangeShapeType="1"/>
            </p:cNvSpPr>
            <p:nvPr/>
          </p:nvSpPr>
          <p:spPr bwMode="auto">
            <a:xfrm>
              <a:off x="4326" y="1762"/>
              <a:ext cx="326" cy="0"/>
            </a:xfrm>
            <a:prstGeom prst="line">
              <a:avLst/>
            </a:prstGeom>
            <a:noFill/>
            <a:ln w="12700">
              <a:solidFill>
                <a:srgbClr val="FFFFFF"/>
              </a:solidFill>
              <a:round/>
              <a:headEnd/>
              <a:tailEnd type="triangle" w="med" len="med"/>
            </a:ln>
          </p:spPr>
          <p:txBody>
            <a:bodyPr wrap="none" anchor="ctr"/>
            <a:lstStyle/>
            <a:p>
              <a:endParaRPr lang="en-US"/>
            </a:p>
          </p:txBody>
        </p:sp>
        <p:sp>
          <p:nvSpPr>
            <p:cNvPr id="13357" name="Line 132"/>
            <p:cNvSpPr>
              <a:spLocks noChangeShapeType="1"/>
            </p:cNvSpPr>
            <p:nvPr/>
          </p:nvSpPr>
          <p:spPr bwMode="auto">
            <a:xfrm>
              <a:off x="4326" y="1932"/>
              <a:ext cx="326" cy="0"/>
            </a:xfrm>
            <a:prstGeom prst="line">
              <a:avLst/>
            </a:prstGeom>
            <a:noFill/>
            <a:ln w="12700">
              <a:solidFill>
                <a:srgbClr val="FFFFFF"/>
              </a:solidFill>
              <a:round/>
              <a:headEnd/>
              <a:tailEnd type="triangle" w="med" len="med"/>
            </a:ln>
          </p:spPr>
          <p:txBody>
            <a:bodyPr wrap="none" anchor="ctr"/>
            <a:lstStyle/>
            <a:p>
              <a:endParaRPr lang="en-US"/>
            </a:p>
          </p:txBody>
        </p:sp>
        <p:sp>
          <p:nvSpPr>
            <p:cNvPr id="13358" name="Line 133"/>
            <p:cNvSpPr>
              <a:spLocks noChangeShapeType="1"/>
            </p:cNvSpPr>
            <p:nvPr/>
          </p:nvSpPr>
          <p:spPr bwMode="auto">
            <a:xfrm>
              <a:off x="4326" y="1846"/>
              <a:ext cx="326" cy="0"/>
            </a:xfrm>
            <a:prstGeom prst="line">
              <a:avLst/>
            </a:prstGeom>
            <a:noFill/>
            <a:ln w="12700">
              <a:solidFill>
                <a:srgbClr val="FFFFFF"/>
              </a:solidFill>
              <a:round/>
              <a:headEnd/>
              <a:tailEnd type="triangle" w="med" len="med"/>
            </a:ln>
          </p:spPr>
          <p:txBody>
            <a:bodyPr wrap="none" anchor="ctr"/>
            <a:lstStyle/>
            <a:p>
              <a:endParaRPr lang="en-US"/>
            </a:p>
          </p:txBody>
        </p:sp>
        <p:sp>
          <p:nvSpPr>
            <p:cNvPr id="13359" name="Line 134"/>
            <p:cNvSpPr>
              <a:spLocks noChangeShapeType="1"/>
            </p:cNvSpPr>
            <p:nvPr/>
          </p:nvSpPr>
          <p:spPr bwMode="auto">
            <a:xfrm>
              <a:off x="4326" y="1166"/>
              <a:ext cx="326" cy="0"/>
            </a:xfrm>
            <a:prstGeom prst="line">
              <a:avLst/>
            </a:prstGeom>
            <a:noFill/>
            <a:ln w="12700">
              <a:solidFill>
                <a:srgbClr val="FFFFFF"/>
              </a:solidFill>
              <a:round/>
              <a:headEnd/>
              <a:tailEnd type="triangle" w="med" len="med"/>
            </a:ln>
          </p:spPr>
          <p:txBody>
            <a:bodyPr wrap="none" anchor="ctr"/>
            <a:lstStyle/>
            <a:p>
              <a:endParaRPr lang="en-US"/>
            </a:p>
          </p:txBody>
        </p:sp>
        <p:sp>
          <p:nvSpPr>
            <p:cNvPr id="13360" name="Line 135"/>
            <p:cNvSpPr>
              <a:spLocks noChangeShapeType="1"/>
            </p:cNvSpPr>
            <p:nvPr/>
          </p:nvSpPr>
          <p:spPr bwMode="auto">
            <a:xfrm>
              <a:off x="4326" y="1082"/>
              <a:ext cx="326" cy="0"/>
            </a:xfrm>
            <a:prstGeom prst="line">
              <a:avLst/>
            </a:prstGeom>
            <a:noFill/>
            <a:ln w="12700">
              <a:solidFill>
                <a:srgbClr val="FFFFFF"/>
              </a:solidFill>
              <a:round/>
              <a:headEnd/>
              <a:tailEnd type="triangle" w="med" len="med"/>
            </a:ln>
          </p:spPr>
          <p:txBody>
            <a:bodyPr wrap="none" anchor="ctr"/>
            <a:lstStyle/>
            <a:p>
              <a:endParaRPr lang="en-US"/>
            </a:p>
          </p:txBody>
        </p:sp>
        <p:sp>
          <p:nvSpPr>
            <p:cNvPr id="13361" name="Line 136"/>
            <p:cNvSpPr>
              <a:spLocks noChangeShapeType="1"/>
            </p:cNvSpPr>
            <p:nvPr/>
          </p:nvSpPr>
          <p:spPr bwMode="auto">
            <a:xfrm>
              <a:off x="4326" y="1506"/>
              <a:ext cx="326" cy="0"/>
            </a:xfrm>
            <a:prstGeom prst="line">
              <a:avLst/>
            </a:prstGeom>
            <a:noFill/>
            <a:ln w="12700">
              <a:solidFill>
                <a:srgbClr val="FFFFFF"/>
              </a:solidFill>
              <a:round/>
              <a:headEnd/>
              <a:tailEnd type="triangle" w="med" len="med"/>
            </a:ln>
          </p:spPr>
          <p:txBody>
            <a:bodyPr wrap="none" anchor="ctr"/>
            <a:lstStyle/>
            <a:p>
              <a:endParaRPr lang="en-US"/>
            </a:p>
          </p:txBody>
        </p:sp>
      </p:grpSp>
      <p:sp>
        <p:nvSpPr>
          <p:cNvPr id="13341" name="Rectangle 138"/>
          <p:cNvSpPr>
            <a:spLocks noChangeArrowheads="1"/>
          </p:cNvSpPr>
          <p:nvPr/>
        </p:nvSpPr>
        <p:spPr bwMode="auto">
          <a:xfrm>
            <a:off x="3511550" y="5797550"/>
            <a:ext cx="1968500" cy="825500"/>
          </a:xfrm>
          <a:prstGeom prst="rect">
            <a:avLst/>
          </a:prstGeom>
          <a:solidFill>
            <a:srgbClr val="DBFFB8"/>
          </a:solidFill>
          <a:ln w="12700">
            <a:solidFill>
              <a:schemeClr val="tx1"/>
            </a:solidFill>
            <a:miter lim="800000"/>
            <a:headEnd/>
            <a:tailEnd/>
          </a:ln>
        </p:spPr>
        <p:txBody>
          <a:bodyPr wrap="none" lIns="90488" tIns="44450" rIns="90488" bIns="44450" anchor="ctr"/>
          <a:lstStyle/>
          <a:p>
            <a:pPr algn="ctr"/>
            <a:r>
              <a:rPr lang="en-US" sz="1600" b="1" dirty="0">
                <a:latin typeface="Arial" charset="0"/>
              </a:rPr>
              <a:t>Random Access </a:t>
            </a:r>
          </a:p>
          <a:p>
            <a:pPr algn="ctr"/>
            <a:r>
              <a:rPr lang="en-US" sz="1600" b="1" dirty="0">
                <a:latin typeface="Arial" charset="0"/>
              </a:rPr>
              <a:t>Memory (RAM)</a:t>
            </a:r>
          </a:p>
        </p:txBody>
      </p:sp>
      <p:sp>
        <p:nvSpPr>
          <p:cNvPr id="13342" name="Rectangle 139"/>
          <p:cNvSpPr>
            <a:spLocks noChangeArrowheads="1"/>
          </p:cNvSpPr>
          <p:nvPr/>
        </p:nvSpPr>
        <p:spPr bwMode="auto">
          <a:xfrm>
            <a:off x="6635750" y="6178550"/>
            <a:ext cx="1739900" cy="368300"/>
          </a:xfrm>
          <a:prstGeom prst="rect">
            <a:avLst/>
          </a:prstGeom>
          <a:solidFill>
            <a:schemeClr val="bg2"/>
          </a:solidFill>
          <a:ln w="12700">
            <a:solidFill>
              <a:schemeClr val="bg1"/>
            </a:solidFill>
            <a:miter lim="800000"/>
            <a:headEnd/>
            <a:tailEnd/>
          </a:ln>
        </p:spPr>
        <p:txBody>
          <a:bodyPr wrap="none" lIns="90488" tIns="44450" rIns="90488" bIns="44450" anchor="ctr"/>
          <a:lstStyle/>
          <a:p>
            <a:pPr algn="ctr"/>
            <a:r>
              <a:rPr lang="en-US" sz="1400" b="1">
                <a:solidFill>
                  <a:schemeClr val="bg1"/>
                </a:solidFill>
                <a:latin typeface="Arial" charset="0"/>
              </a:rPr>
              <a:t>abcd efg</a:t>
            </a:r>
          </a:p>
        </p:txBody>
      </p:sp>
      <p:sp>
        <p:nvSpPr>
          <p:cNvPr id="13343" name="Rectangle 140"/>
          <p:cNvSpPr>
            <a:spLocks noChangeArrowheads="1"/>
          </p:cNvSpPr>
          <p:nvPr/>
        </p:nvSpPr>
        <p:spPr bwMode="auto">
          <a:xfrm>
            <a:off x="539750" y="4502150"/>
            <a:ext cx="2425700" cy="749300"/>
          </a:xfrm>
          <a:prstGeom prst="rect">
            <a:avLst/>
          </a:prstGeom>
          <a:solidFill>
            <a:srgbClr val="FFC5CF"/>
          </a:solidFill>
          <a:ln w="12700">
            <a:solidFill>
              <a:schemeClr val="tx1"/>
            </a:solidFill>
            <a:miter lim="800000"/>
            <a:headEnd/>
            <a:tailEnd/>
          </a:ln>
        </p:spPr>
        <p:txBody>
          <a:bodyPr wrap="none" lIns="90488" tIns="44450" rIns="90488" bIns="44450" anchor="ctr"/>
          <a:lstStyle/>
          <a:p>
            <a:pPr algn="ctr"/>
            <a:r>
              <a:rPr lang="en-US" sz="1600" b="1">
                <a:latin typeface="Arial" charset="0"/>
              </a:rPr>
              <a:t>Auxiliary</a:t>
            </a:r>
          </a:p>
          <a:p>
            <a:pPr algn="ctr"/>
            <a:r>
              <a:rPr lang="en-US" sz="1600" b="1">
                <a:latin typeface="Arial" charset="0"/>
              </a:rPr>
              <a:t>I/O</a:t>
            </a:r>
          </a:p>
          <a:p>
            <a:pPr algn="ctr"/>
            <a:r>
              <a:rPr lang="en-US" sz="1600" b="1">
                <a:latin typeface="Arial" charset="0"/>
              </a:rPr>
              <a:t>Processor</a:t>
            </a:r>
          </a:p>
        </p:txBody>
      </p:sp>
      <p:sp>
        <p:nvSpPr>
          <p:cNvPr id="13344" name="Rectangle 141"/>
          <p:cNvSpPr>
            <a:spLocks noChangeArrowheads="1"/>
          </p:cNvSpPr>
          <p:nvPr/>
        </p:nvSpPr>
        <p:spPr bwMode="auto">
          <a:xfrm>
            <a:off x="6254750" y="4502150"/>
            <a:ext cx="2349500" cy="749300"/>
          </a:xfrm>
          <a:prstGeom prst="rect">
            <a:avLst/>
          </a:prstGeom>
          <a:solidFill>
            <a:srgbClr val="FFC5CF"/>
          </a:solidFill>
          <a:ln w="12700">
            <a:solidFill>
              <a:schemeClr val="tx1"/>
            </a:solidFill>
            <a:miter lim="800000"/>
            <a:headEnd/>
            <a:tailEnd/>
          </a:ln>
        </p:spPr>
        <p:txBody>
          <a:bodyPr wrap="none" lIns="90488" tIns="44450" rIns="90488" bIns="44450" anchor="ctr"/>
          <a:lstStyle/>
          <a:p>
            <a:pPr algn="ctr"/>
            <a:r>
              <a:rPr lang="en-US" sz="1400" b="1">
                <a:latin typeface="Arial" charset="0"/>
              </a:rPr>
              <a:t>Auxiliary</a:t>
            </a:r>
          </a:p>
          <a:p>
            <a:pPr algn="ctr"/>
            <a:r>
              <a:rPr lang="en-US" sz="1400" b="1">
                <a:latin typeface="Arial" charset="0"/>
              </a:rPr>
              <a:t>Display Processor</a:t>
            </a:r>
          </a:p>
        </p:txBody>
      </p:sp>
      <p:sp>
        <p:nvSpPr>
          <p:cNvPr id="13345" name="Line 142"/>
          <p:cNvSpPr>
            <a:spLocks noChangeShapeType="1"/>
          </p:cNvSpPr>
          <p:nvPr/>
        </p:nvSpPr>
        <p:spPr bwMode="auto">
          <a:xfrm>
            <a:off x="1076325" y="2819400"/>
            <a:ext cx="517525" cy="0"/>
          </a:xfrm>
          <a:prstGeom prst="line">
            <a:avLst/>
          </a:prstGeom>
          <a:noFill/>
          <a:ln w="12700">
            <a:solidFill>
              <a:srgbClr val="FAFD00"/>
            </a:solidFill>
            <a:round/>
            <a:headEnd/>
            <a:tailEnd/>
          </a:ln>
        </p:spPr>
        <p:txBody>
          <a:bodyPr wrap="none" anchor="ctr"/>
          <a:lstStyle/>
          <a:p>
            <a:endParaRPr lang="en-US"/>
          </a:p>
        </p:txBody>
      </p:sp>
      <p:sp>
        <p:nvSpPr>
          <p:cNvPr id="13346" name="Line 143"/>
          <p:cNvSpPr>
            <a:spLocks noChangeShapeType="1"/>
          </p:cNvSpPr>
          <p:nvPr/>
        </p:nvSpPr>
        <p:spPr bwMode="auto">
          <a:xfrm>
            <a:off x="1600200" y="2828925"/>
            <a:ext cx="0" cy="593725"/>
          </a:xfrm>
          <a:prstGeom prst="line">
            <a:avLst/>
          </a:prstGeom>
          <a:noFill/>
          <a:ln w="12700">
            <a:solidFill>
              <a:srgbClr val="FAFD00"/>
            </a:solidFill>
            <a:round/>
            <a:headEnd/>
            <a:tailEnd/>
          </a:ln>
        </p:spPr>
        <p:txBody>
          <a:bodyPr wrap="none" anchor="ctr"/>
          <a:lstStyle/>
          <a:p>
            <a:endParaRPr lang="en-US"/>
          </a:p>
        </p:txBody>
      </p:sp>
      <p:sp>
        <p:nvSpPr>
          <p:cNvPr id="13347" name="Rectangle 144"/>
          <p:cNvSpPr>
            <a:spLocks noChangeArrowheads="1"/>
          </p:cNvSpPr>
          <p:nvPr/>
        </p:nvSpPr>
        <p:spPr bwMode="auto">
          <a:xfrm>
            <a:off x="7081838" y="771525"/>
            <a:ext cx="1685925" cy="590550"/>
          </a:xfrm>
          <a:prstGeom prst="rect">
            <a:avLst/>
          </a:prstGeom>
          <a:noFill/>
          <a:ln w="12700">
            <a:noFill/>
            <a:miter lim="800000"/>
            <a:headEnd/>
            <a:tailEnd/>
          </a:ln>
        </p:spPr>
        <p:txBody>
          <a:bodyPr lIns="90488" tIns="44450" rIns="90488" bIns="44450">
            <a:spAutoFit/>
          </a:bodyPr>
          <a:lstStyle/>
          <a:p>
            <a:r>
              <a:rPr lang="en-US" sz="1600" b="1">
                <a:solidFill>
                  <a:srgbClr val="FFFFFF"/>
                </a:solidFill>
                <a:latin typeface="Arial" charset="0"/>
              </a:rPr>
              <a:t>Internal</a:t>
            </a:r>
          </a:p>
          <a:p>
            <a:r>
              <a:rPr lang="en-US" sz="1600" b="1">
                <a:solidFill>
                  <a:srgbClr val="FFFFFF"/>
                </a:solidFill>
                <a:latin typeface="Arial" charset="0"/>
              </a:rPr>
              <a:t>Word Size</a:t>
            </a:r>
          </a:p>
        </p:txBody>
      </p:sp>
      <p:sp>
        <p:nvSpPr>
          <p:cNvPr id="13348" name="Rectangle 145"/>
          <p:cNvSpPr>
            <a:spLocks noChangeArrowheads="1"/>
          </p:cNvSpPr>
          <p:nvPr/>
        </p:nvSpPr>
        <p:spPr bwMode="auto">
          <a:xfrm>
            <a:off x="2292350" y="1454150"/>
            <a:ext cx="4559300" cy="1739900"/>
          </a:xfrm>
          <a:prstGeom prst="rect">
            <a:avLst/>
          </a:prstGeom>
          <a:solidFill>
            <a:srgbClr val="FCFEB9"/>
          </a:solidFill>
          <a:ln w="12700">
            <a:solidFill>
              <a:schemeClr val="tx1"/>
            </a:solidFill>
            <a:miter lim="800000"/>
            <a:headEnd/>
            <a:tailEnd/>
          </a:ln>
        </p:spPr>
        <p:txBody>
          <a:bodyPr wrap="none" lIns="90488" tIns="44450" rIns="90488" bIns="44450" anchor="ctr"/>
          <a:lstStyle/>
          <a:p>
            <a:r>
              <a:rPr lang="en-US" sz="1600" b="1" dirty="0">
                <a:latin typeface="Arial" charset="0"/>
              </a:rPr>
              <a:t>Central Processing Unit</a:t>
            </a:r>
          </a:p>
          <a:p>
            <a:endParaRPr lang="en-US" sz="1600" b="1" dirty="0">
              <a:latin typeface="Arial" charset="0"/>
            </a:endParaRPr>
          </a:p>
          <a:p>
            <a:pPr>
              <a:buFontTx/>
              <a:buChar char="•"/>
            </a:pPr>
            <a:r>
              <a:rPr lang="en-US" sz="1600" b="1" dirty="0">
                <a:latin typeface="Arial" charset="0"/>
              </a:rPr>
              <a:t> </a:t>
            </a:r>
            <a:r>
              <a:rPr lang="en-US" sz="1600" dirty="0">
                <a:latin typeface="Arial" charset="0"/>
              </a:rPr>
              <a:t>Clock Speed MHz</a:t>
            </a:r>
          </a:p>
          <a:p>
            <a:r>
              <a:rPr lang="en-US" sz="1600" dirty="0">
                <a:latin typeface="Arial" charset="0"/>
              </a:rPr>
              <a:t> (Millions of Cycles / second)</a:t>
            </a:r>
          </a:p>
          <a:p>
            <a:endParaRPr lang="en-US" sz="1600" dirty="0">
              <a:latin typeface="Arial" charset="0"/>
            </a:endParaRPr>
          </a:p>
          <a:p>
            <a:pPr>
              <a:buFontTx/>
              <a:buChar char="•"/>
            </a:pPr>
            <a:r>
              <a:rPr lang="en-US" sz="1600" dirty="0">
                <a:latin typeface="Arial" charset="0"/>
              </a:rPr>
              <a:t> Internal Word Size (16, 32, or 64 bits)</a:t>
            </a:r>
          </a:p>
          <a:p>
            <a:r>
              <a:rPr lang="en-US" sz="1600" dirty="0">
                <a:latin typeface="Arial" charset="0"/>
              </a:rPr>
              <a:t>(Internal Processing Capability / Clock Cycle)</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effectLst>
                  <a:outerShdw blurRad="38100" dist="38100" dir="2700000" algn="tl">
                    <a:srgbClr val="C0C0C0"/>
                  </a:outerShdw>
                </a:effectLst>
              </a:rPr>
              <a:t>So Many Choices!</a:t>
            </a:r>
          </a:p>
        </p:txBody>
      </p:sp>
      <p:sp>
        <p:nvSpPr>
          <p:cNvPr id="22531" name="Text Placeholder 2"/>
          <p:cNvSpPr>
            <a:spLocks noGrp="1"/>
          </p:cNvSpPr>
          <p:nvPr>
            <p:ph type="body" sz="half" idx="1"/>
          </p:nvPr>
        </p:nvSpPr>
        <p:spPr>
          <a:xfrm>
            <a:off x="457200" y="1600200"/>
            <a:ext cx="4162425" cy="4525963"/>
          </a:xfrm>
        </p:spPr>
        <p:txBody>
          <a:bodyPr/>
          <a:lstStyle/>
          <a:p>
            <a:r>
              <a:rPr lang="en-US"/>
              <a:t>Each time you shop for a computer there are different CPUs (chips) available.</a:t>
            </a:r>
          </a:p>
          <a:p>
            <a:r>
              <a:rPr lang="en-US"/>
              <a:t>Each chip generation represents added performance.</a:t>
            </a:r>
          </a:p>
        </p:txBody>
      </p:sp>
      <p:pic>
        <p:nvPicPr>
          <p:cNvPr id="22532" name="Picture 2"/>
          <p:cNvPicPr>
            <a:picLocks noChangeAspect="1" noChangeArrowheads="1"/>
          </p:cNvPicPr>
          <p:nvPr/>
        </p:nvPicPr>
        <p:blipFill>
          <a:blip r:embed="rId3" cstate="print"/>
          <a:srcRect l="13628" t="37897" r="73074" b="42659"/>
          <a:stretch>
            <a:fillRect/>
          </a:stretch>
        </p:blipFill>
        <p:spPr bwMode="auto">
          <a:xfrm>
            <a:off x="5770563" y="3338513"/>
            <a:ext cx="2955925" cy="2592387"/>
          </a:xfrm>
          <a:prstGeom prst="rect">
            <a:avLst/>
          </a:prstGeom>
          <a:noFill/>
          <a:ln w="9525">
            <a:noFill/>
            <a:miter lim="800000"/>
            <a:headEnd/>
            <a:tailEnd/>
          </a:ln>
        </p:spPr>
      </p:pic>
      <p:pic>
        <p:nvPicPr>
          <p:cNvPr id="22533" name="Picture 4" descr="http://t3.gstatic.com/images?q=tbn:YRODRV9gCTC1BM:http://www.oldmillcomputers.com/pages/images/amd.jpg"/>
          <p:cNvPicPr>
            <a:picLocks noChangeAspect="1" noChangeArrowheads="1"/>
          </p:cNvPicPr>
          <p:nvPr/>
        </p:nvPicPr>
        <p:blipFill>
          <a:blip r:embed="rId4" cstate="print"/>
          <a:srcRect/>
          <a:stretch>
            <a:fillRect/>
          </a:stretch>
        </p:blipFill>
        <p:spPr bwMode="auto">
          <a:xfrm>
            <a:off x="4916488" y="1905000"/>
            <a:ext cx="1095375" cy="1143000"/>
          </a:xfrm>
          <a:prstGeom prst="rect">
            <a:avLst/>
          </a:prstGeom>
          <a:noFill/>
          <a:ln w="9525">
            <a:noFill/>
            <a:miter lim="800000"/>
            <a:headEnd/>
            <a:tailEnd/>
          </a:ln>
        </p:spPr>
      </p:pic>
      <p:pic>
        <p:nvPicPr>
          <p:cNvPr id="22534" name="Picture 6" descr="http://t1.gstatic.com/images?q=tbn:s6LJCyYO0TyMmM:http://tech2.in.com/media/images/uploads/2006/05/intel.jpg"/>
          <p:cNvPicPr>
            <a:picLocks noChangeAspect="1" noChangeArrowheads="1"/>
          </p:cNvPicPr>
          <p:nvPr/>
        </p:nvPicPr>
        <p:blipFill>
          <a:blip r:embed="rId5" cstate="print"/>
          <a:srcRect/>
          <a:stretch>
            <a:fillRect/>
          </a:stretch>
        </p:blipFill>
        <p:spPr bwMode="auto">
          <a:xfrm>
            <a:off x="7688263" y="1581150"/>
            <a:ext cx="1085850" cy="1343025"/>
          </a:xfrm>
          <a:prstGeom prst="rect">
            <a:avLst/>
          </a:prstGeom>
          <a:noFill/>
          <a:ln w="9525">
            <a:noFill/>
            <a:miter lim="800000"/>
            <a:headEnd/>
            <a:tailEnd/>
          </a:ln>
        </p:spPr>
      </p:pic>
      <p:pic>
        <p:nvPicPr>
          <p:cNvPr id="22535" name="Picture 8" descr="http://t2.gstatic.com/images?q=tbn:EGvib5Pb-gWa2M:http://www.instantprohosting.com/images/additional_images/intel_logo.jpg"/>
          <p:cNvPicPr>
            <a:picLocks noChangeAspect="1" noChangeArrowheads="1"/>
          </p:cNvPicPr>
          <p:nvPr/>
        </p:nvPicPr>
        <p:blipFill>
          <a:blip r:embed="rId6" cstate="print"/>
          <a:srcRect/>
          <a:stretch>
            <a:fillRect/>
          </a:stretch>
        </p:blipFill>
        <p:spPr bwMode="auto">
          <a:xfrm>
            <a:off x="6353175" y="1476375"/>
            <a:ext cx="933450" cy="1162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effectLst>
                  <a:outerShdw blurRad="38100" dist="38100" dir="2700000" algn="tl">
                    <a:srgbClr val="C0C0C0"/>
                  </a:outerShdw>
                </a:effectLst>
              </a:rPr>
              <a:t>It All Works Together</a:t>
            </a:r>
          </a:p>
        </p:txBody>
      </p:sp>
      <p:sp>
        <p:nvSpPr>
          <p:cNvPr id="24579" name="Text Placeholder 2"/>
          <p:cNvSpPr>
            <a:spLocks noGrp="1"/>
          </p:cNvSpPr>
          <p:nvPr>
            <p:ph type="body" sz="half" idx="1"/>
          </p:nvPr>
        </p:nvSpPr>
        <p:spPr>
          <a:xfrm>
            <a:off x="457200" y="1654175"/>
            <a:ext cx="4356100" cy="4413250"/>
          </a:xfrm>
        </p:spPr>
        <p:txBody>
          <a:bodyPr/>
          <a:lstStyle/>
          <a:p>
            <a:r>
              <a:rPr lang="en-US"/>
              <a:t>Advances in chip technology don’t work alone.</a:t>
            </a:r>
          </a:p>
          <a:p>
            <a:r>
              <a:rPr lang="en-US"/>
              <a:t>Operating systems and software must be updated </a:t>
            </a:r>
            <a:br>
              <a:rPr lang="en-US"/>
            </a:br>
            <a:r>
              <a:rPr lang="en-US"/>
              <a:t>(and re-written) to take advantage of the new capabilities.</a:t>
            </a:r>
          </a:p>
        </p:txBody>
      </p:sp>
      <p:graphicFrame>
        <p:nvGraphicFramePr>
          <p:cNvPr id="7" name="Content Placeholder 6"/>
          <p:cNvGraphicFramePr>
            <a:graphicFrameLocks noGrp="1"/>
          </p:cNvGraphicFramePr>
          <p:nvPr>
            <p:ph sz="half" idx="2"/>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4339"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4340" name="Rectangle 4"/>
          <p:cNvSpPr>
            <a:spLocks noChangeArrowheads="1"/>
          </p:cNvSpPr>
          <p:nvPr/>
        </p:nvSpPr>
        <p:spPr bwMode="auto">
          <a:xfrm>
            <a:off x="609600" y="228600"/>
            <a:ext cx="7848600" cy="1143000"/>
          </a:xfrm>
          <a:prstGeom prst="rect">
            <a:avLst/>
          </a:prstGeom>
          <a:noFill/>
          <a:ln w="12700">
            <a:noFill/>
            <a:miter lim="800000"/>
            <a:headEnd/>
            <a:tailEnd/>
          </a:ln>
        </p:spPr>
        <p:txBody>
          <a:bodyPr lIns="90488" tIns="44450" rIns="90488" bIns="44450" anchor="b"/>
          <a:lstStyle/>
          <a:p>
            <a:pPr algn="ctr"/>
            <a:r>
              <a:rPr lang="en-US" sz="3200" dirty="0">
                <a:solidFill>
                  <a:schemeClr val="tx2"/>
                </a:solidFill>
              </a:rPr>
              <a:t>Classes of Computer – Notebook/Desktop (“Micro” computer)</a:t>
            </a:r>
          </a:p>
        </p:txBody>
      </p:sp>
      <p:sp>
        <p:nvSpPr>
          <p:cNvPr id="14341" name="Rectangle 5"/>
          <p:cNvSpPr>
            <a:spLocks noChangeArrowheads="1"/>
          </p:cNvSpPr>
          <p:nvPr/>
        </p:nvSpPr>
        <p:spPr bwMode="auto">
          <a:xfrm>
            <a:off x="609600" y="1981200"/>
            <a:ext cx="7848600" cy="4114800"/>
          </a:xfrm>
          <a:prstGeom prst="rect">
            <a:avLst/>
          </a:prstGeom>
          <a:noFill/>
          <a:ln w="12700">
            <a:noFill/>
            <a:miter lim="800000"/>
            <a:headEnd/>
            <a:tailEnd/>
          </a:ln>
        </p:spPr>
        <p:txBody>
          <a:bodyPr lIns="90488" tIns="44450" rIns="90488" bIns="44450"/>
          <a:lstStyle/>
          <a:p>
            <a:pPr marL="342900" indent="-342900">
              <a:spcBef>
                <a:spcPct val="20000"/>
              </a:spcBef>
              <a:buClr>
                <a:schemeClr val="accent2"/>
              </a:buClr>
              <a:buSzPct val="75000"/>
              <a:buFontTx/>
              <a:buChar char="•"/>
            </a:pPr>
            <a:r>
              <a:rPr lang="en-US" sz="2800" dirty="0">
                <a:latin typeface="Arial" charset="0"/>
              </a:rPr>
              <a:t>Often serve as the “client” in Client/Server computing.</a:t>
            </a:r>
          </a:p>
          <a:p>
            <a:pPr marL="342900" indent="-342900">
              <a:spcBef>
                <a:spcPct val="20000"/>
              </a:spcBef>
              <a:buClr>
                <a:schemeClr val="accent2"/>
              </a:buClr>
              <a:buSzPct val="75000"/>
              <a:buFontTx/>
              <a:buChar char="•"/>
            </a:pPr>
            <a:r>
              <a:rPr lang="en-US" sz="2800" dirty="0">
                <a:latin typeface="Arial" charset="0"/>
              </a:rPr>
              <a:t>Have allowed for End-User computing.</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5363"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5364" name="Rectangle 4"/>
          <p:cNvSpPr>
            <a:spLocks noChangeArrowheads="1"/>
          </p:cNvSpPr>
          <p:nvPr/>
        </p:nvSpPr>
        <p:spPr bwMode="auto">
          <a:xfrm>
            <a:off x="609600" y="228600"/>
            <a:ext cx="7848600" cy="1143000"/>
          </a:xfrm>
          <a:prstGeom prst="rect">
            <a:avLst/>
          </a:prstGeom>
          <a:noFill/>
          <a:ln w="12700">
            <a:noFill/>
            <a:miter lim="800000"/>
            <a:headEnd/>
            <a:tailEnd/>
          </a:ln>
        </p:spPr>
        <p:txBody>
          <a:bodyPr lIns="90488" tIns="44450" rIns="90488" bIns="44450" anchor="b"/>
          <a:lstStyle/>
          <a:p>
            <a:pPr algn="ctr"/>
            <a:r>
              <a:rPr lang="en-US" sz="4400" dirty="0">
                <a:solidFill>
                  <a:schemeClr val="tx2"/>
                </a:solidFill>
                <a:latin typeface="Book Antiqua" pitchFamily="18" charset="0"/>
              </a:rPr>
              <a:t>Classes of Computer - Minicomputer</a:t>
            </a:r>
          </a:p>
        </p:txBody>
      </p:sp>
      <p:sp>
        <p:nvSpPr>
          <p:cNvPr id="15365" name="Rectangle 5"/>
          <p:cNvSpPr>
            <a:spLocks noChangeArrowheads="1"/>
          </p:cNvSpPr>
          <p:nvPr/>
        </p:nvSpPr>
        <p:spPr bwMode="auto">
          <a:xfrm>
            <a:off x="609600" y="1981200"/>
            <a:ext cx="7848600" cy="4114800"/>
          </a:xfrm>
          <a:prstGeom prst="rect">
            <a:avLst/>
          </a:prstGeom>
          <a:noFill/>
          <a:ln w="12700">
            <a:noFill/>
            <a:miter lim="800000"/>
            <a:headEnd/>
            <a:tailEnd/>
          </a:ln>
        </p:spPr>
        <p:txBody>
          <a:bodyPr lIns="90488" tIns="44450" rIns="90488" bIns="44450"/>
          <a:lstStyle/>
          <a:p>
            <a:pPr marL="342900" indent="-342900">
              <a:spcBef>
                <a:spcPct val="20000"/>
              </a:spcBef>
              <a:buClr>
                <a:schemeClr val="accent2"/>
              </a:buClr>
              <a:buSzPct val="75000"/>
              <a:buFont typeface="Monotype Sorts" pitchFamily="2" charset="2"/>
              <a:buChar char="l"/>
            </a:pPr>
            <a:r>
              <a:rPr lang="en-US" sz="2600" dirty="0">
                <a:latin typeface="Arial" charset="0"/>
              </a:rPr>
              <a:t>Smaller than a mainframe, bigger than a micro (small filing cabinet). </a:t>
            </a:r>
          </a:p>
          <a:p>
            <a:pPr marL="342900" indent="-342900">
              <a:spcBef>
                <a:spcPct val="20000"/>
              </a:spcBef>
              <a:buClr>
                <a:schemeClr val="accent2"/>
              </a:buClr>
              <a:buSzPct val="75000"/>
              <a:buFont typeface="Monotype Sorts" pitchFamily="2" charset="2"/>
              <a:buChar char="l"/>
            </a:pPr>
            <a:r>
              <a:rPr lang="en-US" sz="2600" dirty="0">
                <a:latin typeface="Arial" charset="0"/>
              </a:rPr>
              <a:t>Middle in expense as well. </a:t>
            </a:r>
          </a:p>
          <a:p>
            <a:pPr marL="342900" indent="-342900">
              <a:spcBef>
                <a:spcPct val="20000"/>
              </a:spcBef>
              <a:buClr>
                <a:schemeClr val="accent2"/>
              </a:buClr>
              <a:buSzPct val="75000"/>
              <a:buFont typeface="Monotype Sorts" pitchFamily="2" charset="2"/>
              <a:buChar char="l"/>
            </a:pPr>
            <a:r>
              <a:rPr lang="en-US" sz="2600" dirty="0">
                <a:latin typeface="Arial" charset="0"/>
              </a:rPr>
              <a:t>Used more and more as “server” in Client/Server computing.</a:t>
            </a:r>
          </a:p>
          <a:p>
            <a:pPr marL="342900" indent="-342900">
              <a:spcBef>
                <a:spcPct val="20000"/>
              </a:spcBef>
              <a:buClr>
                <a:schemeClr val="accent2"/>
              </a:buClr>
              <a:buSzPct val="75000"/>
              <a:buFont typeface="Monotype Sorts" pitchFamily="2" charset="2"/>
              <a:buChar char="l"/>
            </a:pPr>
            <a:r>
              <a:rPr lang="en-US" sz="2600" dirty="0">
                <a:latin typeface="Arial" charset="0"/>
              </a:rPr>
              <a:t>Middle of the three classes in speed. </a:t>
            </a:r>
          </a:p>
          <a:p>
            <a:pPr marL="342900" indent="-342900">
              <a:spcBef>
                <a:spcPct val="20000"/>
              </a:spcBef>
              <a:buClr>
                <a:schemeClr val="accent2"/>
              </a:buClr>
              <a:buSzPct val="75000"/>
              <a:buFont typeface="Monotype Sorts" pitchFamily="2" charset="2"/>
              <a:buChar char="l"/>
            </a:pPr>
            <a:r>
              <a:rPr lang="en-US" sz="2600" dirty="0">
                <a:latin typeface="Arial" charset="0"/>
              </a:rPr>
              <a:t>ERP applications of today (e.g., SAP’s ERP) need at least the power of a mini/midrange</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6387"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6388" name="Rectangle 4"/>
          <p:cNvSpPr>
            <a:spLocks noGrp="1" noChangeArrowheads="1"/>
          </p:cNvSpPr>
          <p:nvPr>
            <p:ph type="title"/>
          </p:nvPr>
        </p:nvSpPr>
        <p:spPr>
          <a:noFill/>
        </p:spPr>
        <p:txBody>
          <a:bodyPr/>
          <a:lstStyle/>
          <a:p>
            <a:r>
              <a:rPr lang="en-US"/>
              <a:t>Classes of Computer -Mainframe</a:t>
            </a:r>
          </a:p>
        </p:txBody>
      </p:sp>
      <p:sp>
        <p:nvSpPr>
          <p:cNvPr id="16389" name="Rectangle 5"/>
          <p:cNvSpPr>
            <a:spLocks noGrp="1" noChangeArrowheads="1"/>
          </p:cNvSpPr>
          <p:nvPr>
            <p:ph type="body" idx="1"/>
          </p:nvPr>
        </p:nvSpPr>
        <p:spPr>
          <a:noFill/>
        </p:spPr>
        <p:txBody>
          <a:bodyPr/>
          <a:lstStyle/>
          <a:p>
            <a:r>
              <a:rPr lang="en-US" sz="2600" dirty="0"/>
              <a:t>Generally physically larger than minis and micros.</a:t>
            </a:r>
          </a:p>
          <a:p>
            <a:r>
              <a:rPr lang="en-US" sz="2600" dirty="0"/>
              <a:t>Generally faster (in processing speed) than minis and micros. </a:t>
            </a:r>
          </a:p>
          <a:p>
            <a:r>
              <a:rPr lang="en-US" sz="2600" dirty="0"/>
              <a:t>Require special care (water or air cooling, professional operation, etc.).</a:t>
            </a:r>
          </a:p>
          <a:p>
            <a:r>
              <a:rPr lang="en-US" sz="2600" dirty="0"/>
              <a:t>Often “host” in networked environment.</a:t>
            </a:r>
          </a:p>
          <a:p>
            <a:r>
              <a:rPr lang="en-US" sz="2600" dirty="0"/>
              <a:t>Most expensive (other than “super”).</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7411"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7412" name="Rectangle 4"/>
          <p:cNvSpPr>
            <a:spLocks noChangeArrowheads="1"/>
          </p:cNvSpPr>
          <p:nvPr/>
        </p:nvSpPr>
        <p:spPr bwMode="auto">
          <a:xfrm>
            <a:off x="762000" y="381000"/>
            <a:ext cx="7848600" cy="1143000"/>
          </a:xfrm>
          <a:prstGeom prst="rect">
            <a:avLst/>
          </a:prstGeom>
          <a:noFill/>
          <a:ln w="12700">
            <a:noFill/>
            <a:miter lim="800000"/>
            <a:headEnd/>
            <a:tailEnd/>
          </a:ln>
        </p:spPr>
        <p:txBody>
          <a:bodyPr lIns="90488" tIns="44450" rIns="90488" bIns="44450" anchor="b"/>
          <a:lstStyle/>
          <a:p>
            <a:pPr algn="ctr"/>
            <a:r>
              <a:rPr lang="en-US" sz="4400">
                <a:solidFill>
                  <a:schemeClr val="tx2"/>
                </a:solidFill>
                <a:latin typeface="Book Antiqua" pitchFamily="18" charset="0"/>
              </a:rPr>
              <a:t>Classes of Computer -Mainframe</a:t>
            </a:r>
          </a:p>
        </p:txBody>
      </p:sp>
      <p:sp>
        <p:nvSpPr>
          <p:cNvPr id="17413" name="Rectangle 5"/>
          <p:cNvSpPr>
            <a:spLocks noChangeArrowheads="1"/>
          </p:cNvSpPr>
          <p:nvPr/>
        </p:nvSpPr>
        <p:spPr bwMode="auto">
          <a:xfrm>
            <a:off x="762000" y="2133600"/>
            <a:ext cx="7848600" cy="4114800"/>
          </a:xfrm>
          <a:prstGeom prst="rect">
            <a:avLst/>
          </a:prstGeom>
          <a:noFill/>
          <a:ln w="12700">
            <a:noFill/>
            <a:miter lim="800000"/>
            <a:headEnd/>
            <a:tailEnd/>
          </a:ln>
        </p:spPr>
        <p:txBody>
          <a:bodyPr wrap="none" anchor="ctr"/>
          <a:lstStyle/>
          <a:p>
            <a:endParaRPr lang="en-US"/>
          </a:p>
        </p:txBody>
      </p:sp>
      <p:sp>
        <p:nvSpPr>
          <p:cNvPr id="17414" name="Rectangle 6"/>
          <p:cNvSpPr>
            <a:spLocks noGrp="1" noChangeArrowheads="1"/>
          </p:cNvSpPr>
          <p:nvPr>
            <p:ph type="body" idx="1"/>
          </p:nvPr>
        </p:nvSpPr>
        <p:spPr>
          <a:noFill/>
        </p:spPr>
        <p:txBody>
          <a:bodyPr/>
          <a:lstStyle/>
          <a:p>
            <a:pPr>
              <a:buFontTx/>
              <a:buChar char="•"/>
            </a:pPr>
            <a:r>
              <a:rPr lang="en-US" dirty="0"/>
              <a:t>A dying breed or a continued comeback?</a:t>
            </a:r>
          </a:p>
          <a:p>
            <a:pPr lvl="1">
              <a:buSzPct val="75000"/>
            </a:pPr>
            <a:r>
              <a:rPr lang="en-US" dirty="0"/>
              <a:t>$2+ Trillion invested worldwide</a:t>
            </a:r>
          </a:p>
          <a:p>
            <a:pPr lvl="1">
              <a:buSzPct val="75000"/>
            </a:pPr>
            <a:r>
              <a:rPr lang="en-US" dirty="0"/>
              <a:t>100,000+ mainframes</a:t>
            </a:r>
          </a:p>
          <a:p>
            <a:pPr lvl="1">
              <a:buSzPct val="75000"/>
            </a:pPr>
            <a:r>
              <a:rPr lang="en-US" dirty="0"/>
              <a:t>&gt;50% made by IBM</a:t>
            </a:r>
          </a:p>
          <a:p>
            <a:pPr lvl="1">
              <a:buSzPct val="75000"/>
            </a:pPr>
            <a:r>
              <a:rPr lang="en-US" dirty="0"/>
              <a:t>Cobol and EBCDIC</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9459" name="Rectangle 1027"/>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9460" name="Rectangle 1028"/>
          <p:cNvSpPr>
            <a:spLocks noGrp="1" noChangeArrowheads="1"/>
          </p:cNvSpPr>
          <p:nvPr>
            <p:ph type="title"/>
          </p:nvPr>
        </p:nvSpPr>
        <p:spPr>
          <a:xfrm>
            <a:off x="609600" y="228600"/>
            <a:ext cx="6858000" cy="1001713"/>
          </a:xfrm>
          <a:noFill/>
        </p:spPr>
        <p:txBody>
          <a:bodyPr/>
          <a:lstStyle/>
          <a:p>
            <a:r>
              <a:rPr lang="en-US"/>
              <a:t>Hardware</a:t>
            </a:r>
          </a:p>
        </p:txBody>
      </p:sp>
      <p:grpSp>
        <p:nvGrpSpPr>
          <p:cNvPr id="19461" name="Group 1050"/>
          <p:cNvGrpSpPr>
            <a:grpSpLocks/>
          </p:cNvGrpSpPr>
          <p:nvPr/>
        </p:nvGrpSpPr>
        <p:grpSpPr bwMode="auto">
          <a:xfrm>
            <a:off x="304800" y="3200400"/>
            <a:ext cx="1465263" cy="1747838"/>
            <a:chOff x="205" y="1730"/>
            <a:chExt cx="923" cy="1101"/>
          </a:xfrm>
        </p:grpSpPr>
        <p:sp>
          <p:nvSpPr>
            <p:cNvPr id="19524" name="AutoShape 1029"/>
            <p:cNvSpPr>
              <a:spLocks noChangeArrowheads="1"/>
            </p:cNvSpPr>
            <p:nvPr/>
          </p:nvSpPr>
          <p:spPr bwMode="auto">
            <a:xfrm>
              <a:off x="205" y="2502"/>
              <a:ext cx="923" cy="329"/>
            </a:xfrm>
            <a:prstGeom prst="roundRect">
              <a:avLst>
                <a:gd name="adj" fmla="val 12477"/>
              </a:avLst>
            </a:prstGeom>
            <a:solidFill>
              <a:srgbClr val="FCDA78"/>
            </a:solidFill>
            <a:ln w="12700">
              <a:solidFill>
                <a:schemeClr val="tx1"/>
              </a:solidFill>
              <a:round/>
              <a:headEnd/>
              <a:tailEnd/>
            </a:ln>
          </p:spPr>
          <p:txBody>
            <a:bodyPr wrap="none" anchor="ctr"/>
            <a:lstStyle/>
            <a:p>
              <a:endParaRPr lang="en-US"/>
            </a:p>
          </p:txBody>
        </p:sp>
        <p:sp>
          <p:nvSpPr>
            <p:cNvPr id="19525" name="AutoShape 1030"/>
            <p:cNvSpPr>
              <a:spLocks noChangeArrowheads="1"/>
            </p:cNvSpPr>
            <p:nvPr/>
          </p:nvSpPr>
          <p:spPr bwMode="auto">
            <a:xfrm>
              <a:off x="205" y="1730"/>
              <a:ext cx="900" cy="657"/>
            </a:xfrm>
            <a:prstGeom prst="roundRect">
              <a:avLst>
                <a:gd name="adj" fmla="val 12477"/>
              </a:avLst>
            </a:prstGeom>
            <a:gradFill rotWithShape="0">
              <a:gsLst>
                <a:gs pos="0">
                  <a:srgbClr val="FDE193"/>
                </a:gs>
                <a:gs pos="100000">
                  <a:srgbClr val="FCDA78"/>
                </a:gs>
              </a:gsLst>
              <a:lin ang="5400000" scaled="1"/>
            </a:gradFill>
            <a:ln w="12700">
              <a:solidFill>
                <a:schemeClr val="tx1"/>
              </a:solidFill>
              <a:round/>
              <a:headEnd/>
              <a:tailEnd/>
            </a:ln>
          </p:spPr>
          <p:txBody>
            <a:bodyPr wrap="none" anchor="ctr"/>
            <a:lstStyle/>
            <a:p>
              <a:endParaRPr lang="en-US"/>
            </a:p>
          </p:txBody>
        </p:sp>
        <p:sp>
          <p:nvSpPr>
            <p:cNvPr id="19526" name="AutoShape 1031"/>
            <p:cNvSpPr>
              <a:spLocks noChangeArrowheads="1"/>
            </p:cNvSpPr>
            <p:nvPr/>
          </p:nvSpPr>
          <p:spPr bwMode="auto">
            <a:xfrm>
              <a:off x="450" y="2395"/>
              <a:ext cx="425" cy="99"/>
            </a:xfrm>
            <a:prstGeom prst="roundRect">
              <a:avLst>
                <a:gd name="adj" fmla="val 12477"/>
              </a:avLst>
            </a:prstGeom>
            <a:solidFill>
              <a:srgbClr val="FCDA78"/>
            </a:solidFill>
            <a:ln w="12700">
              <a:solidFill>
                <a:schemeClr val="tx1"/>
              </a:solidFill>
              <a:round/>
              <a:headEnd/>
              <a:tailEnd/>
            </a:ln>
          </p:spPr>
          <p:txBody>
            <a:bodyPr wrap="none" anchor="ctr"/>
            <a:lstStyle/>
            <a:p>
              <a:endParaRPr lang="en-US"/>
            </a:p>
          </p:txBody>
        </p:sp>
        <p:sp>
          <p:nvSpPr>
            <p:cNvPr id="19527" name="AutoShape 1032"/>
            <p:cNvSpPr>
              <a:spLocks noChangeArrowheads="1"/>
            </p:cNvSpPr>
            <p:nvPr/>
          </p:nvSpPr>
          <p:spPr bwMode="auto">
            <a:xfrm>
              <a:off x="320" y="1784"/>
              <a:ext cx="655" cy="552"/>
            </a:xfrm>
            <a:prstGeom prst="roundRect">
              <a:avLst>
                <a:gd name="adj" fmla="val 12477"/>
              </a:avLst>
            </a:prstGeom>
            <a:solidFill>
              <a:srgbClr val="FFFFFF"/>
            </a:solidFill>
            <a:ln w="12700">
              <a:solidFill>
                <a:schemeClr val="tx1"/>
              </a:solidFill>
              <a:round/>
              <a:headEnd/>
              <a:tailEnd/>
            </a:ln>
          </p:spPr>
          <p:txBody>
            <a:bodyPr wrap="none" anchor="ctr"/>
            <a:lstStyle/>
            <a:p>
              <a:endParaRPr lang="en-US"/>
            </a:p>
          </p:txBody>
        </p:sp>
        <p:sp>
          <p:nvSpPr>
            <p:cNvPr id="19528" name="Rectangle 1033"/>
            <p:cNvSpPr>
              <a:spLocks noChangeArrowheads="1"/>
            </p:cNvSpPr>
            <p:nvPr/>
          </p:nvSpPr>
          <p:spPr bwMode="auto">
            <a:xfrm>
              <a:off x="251" y="2561"/>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529" name="Rectangle 1034"/>
            <p:cNvSpPr>
              <a:spLocks noChangeArrowheads="1"/>
            </p:cNvSpPr>
            <p:nvPr/>
          </p:nvSpPr>
          <p:spPr bwMode="auto">
            <a:xfrm>
              <a:off x="327" y="2561"/>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530" name="Rectangle 1035"/>
            <p:cNvSpPr>
              <a:spLocks noChangeArrowheads="1"/>
            </p:cNvSpPr>
            <p:nvPr/>
          </p:nvSpPr>
          <p:spPr bwMode="auto">
            <a:xfrm>
              <a:off x="404" y="2561"/>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531" name="Rectangle 1036"/>
            <p:cNvSpPr>
              <a:spLocks noChangeArrowheads="1"/>
            </p:cNvSpPr>
            <p:nvPr/>
          </p:nvSpPr>
          <p:spPr bwMode="auto">
            <a:xfrm>
              <a:off x="480" y="2561"/>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532" name="Rectangle 1037"/>
            <p:cNvSpPr>
              <a:spLocks noChangeArrowheads="1"/>
            </p:cNvSpPr>
            <p:nvPr/>
          </p:nvSpPr>
          <p:spPr bwMode="auto">
            <a:xfrm>
              <a:off x="251" y="2648"/>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533" name="Rectangle 1038"/>
            <p:cNvSpPr>
              <a:spLocks noChangeArrowheads="1"/>
            </p:cNvSpPr>
            <p:nvPr/>
          </p:nvSpPr>
          <p:spPr bwMode="auto">
            <a:xfrm>
              <a:off x="327" y="2648"/>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534" name="Rectangle 1039"/>
            <p:cNvSpPr>
              <a:spLocks noChangeArrowheads="1"/>
            </p:cNvSpPr>
            <p:nvPr/>
          </p:nvSpPr>
          <p:spPr bwMode="auto">
            <a:xfrm>
              <a:off x="404" y="2648"/>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535" name="Rectangle 1040"/>
            <p:cNvSpPr>
              <a:spLocks noChangeArrowheads="1"/>
            </p:cNvSpPr>
            <p:nvPr/>
          </p:nvSpPr>
          <p:spPr bwMode="auto">
            <a:xfrm>
              <a:off x="480" y="2648"/>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536" name="Rectangle 1041"/>
            <p:cNvSpPr>
              <a:spLocks noChangeArrowheads="1"/>
            </p:cNvSpPr>
            <p:nvPr/>
          </p:nvSpPr>
          <p:spPr bwMode="auto">
            <a:xfrm>
              <a:off x="557" y="2648"/>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537" name="Rectangle 1042"/>
            <p:cNvSpPr>
              <a:spLocks noChangeArrowheads="1"/>
            </p:cNvSpPr>
            <p:nvPr/>
          </p:nvSpPr>
          <p:spPr bwMode="auto">
            <a:xfrm>
              <a:off x="623" y="2648"/>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538" name="Rectangle 1043"/>
            <p:cNvSpPr>
              <a:spLocks noChangeArrowheads="1"/>
            </p:cNvSpPr>
            <p:nvPr/>
          </p:nvSpPr>
          <p:spPr bwMode="auto">
            <a:xfrm>
              <a:off x="251" y="2729"/>
              <a:ext cx="38" cy="5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539" name="Rectangle 1044"/>
            <p:cNvSpPr>
              <a:spLocks noChangeArrowheads="1"/>
            </p:cNvSpPr>
            <p:nvPr/>
          </p:nvSpPr>
          <p:spPr bwMode="auto">
            <a:xfrm>
              <a:off x="327" y="2729"/>
              <a:ext cx="38" cy="5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540" name="Rectangle 1045"/>
            <p:cNvSpPr>
              <a:spLocks noChangeArrowheads="1"/>
            </p:cNvSpPr>
            <p:nvPr/>
          </p:nvSpPr>
          <p:spPr bwMode="auto">
            <a:xfrm>
              <a:off x="404" y="2729"/>
              <a:ext cx="38" cy="5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541" name="Rectangle 1046"/>
            <p:cNvSpPr>
              <a:spLocks noChangeArrowheads="1"/>
            </p:cNvSpPr>
            <p:nvPr/>
          </p:nvSpPr>
          <p:spPr bwMode="auto">
            <a:xfrm>
              <a:off x="480" y="2729"/>
              <a:ext cx="38" cy="5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542" name="Rectangle 1047"/>
            <p:cNvSpPr>
              <a:spLocks noChangeArrowheads="1"/>
            </p:cNvSpPr>
            <p:nvPr/>
          </p:nvSpPr>
          <p:spPr bwMode="auto">
            <a:xfrm>
              <a:off x="557" y="2729"/>
              <a:ext cx="38" cy="5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543" name="Rectangle 1048"/>
            <p:cNvSpPr>
              <a:spLocks noChangeArrowheads="1"/>
            </p:cNvSpPr>
            <p:nvPr/>
          </p:nvSpPr>
          <p:spPr bwMode="auto">
            <a:xfrm>
              <a:off x="623" y="2729"/>
              <a:ext cx="38" cy="5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544" name="Rectangle 1049"/>
            <p:cNvSpPr>
              <a:spLocks noChangeArrowheads="1"/>
            </p:cNvSpPr>
            <p:nvPr/>
          </p:nvSpPr>
          <p:spPr bwMode="auto">
            <a:xfrm>
              <a:off x="295" y="1871"/>
              <a:ext cx="706" cy="368"/>
            </a:xfrm>
            <a:prstGeom prst="rect">
              <a:avLst/>
            </a:prstGeom>
            <a:noFill/>
            <a:ln w="12700">
              <a:noFill/>
              <a:miter lim="800000"/>
              <a:headEnd/>
              <a:tailEnd/>
            </a:ln>
          </p:spPr>
          <p:txBody>
            <a:bodyPr wrap="none" lIns="90488" tIns="44450" rIns="90488" bIns="44450">
              <a:spAutoFit/>
            </a:bodyPr>
            <a:lstStyle/>
            <a:p>
              <a:pPr algn="ctr">
                <a:lnSpc>
                  <a:spcPct val="90000"/>
                </a:lnSpc>
              </a:pPr>
              <a:r>
                <a:rPr lang="en-US" sz="1800" b="1">
                  <a:solidFill>
                    <a:srgbClr val="000000"/>
                  </a:solidFill>
                  <a:latin typeface="Arial" charset="0"/>
                </a:rPr>
                <a:t>Client</a:t>
              </a:r>
            </a:p>
            <a:p>
              <a:pPr algn="ctr">
                <a:lnSpc>
                  <a:spcPct val="90000"/>
                </a:lnSpc>
              </a:pPr>
              <a:r>
                <a:rPr lang="en-US" sz="1800" b="1">
                  <a:solidFill>
                    <a:srgbClr val="000000"/>
                  </a:solidFill>
                  <a:latin typeface="Arial" charset="0"/>
                </a:rPr>
                <a:t>Systems</a:t>
              </a:r>
            </a:p>
          </p:txBody>
        </p:sp>
      </p:grpSp>
      <p:grpSp>
        <p:nvGrpSpPr>
          <p:cNvPr id="19462" name="Group 1063"/>
          <p:cNvGrpSpPr>
            <a:grpSpLocks/>
          </p:cNvGrpSpPr>
          <p:nvPr/>
        </p:nvGrpSpPr>
        <p:grpSpPr bwMode="auto">
          <a:xfrm>
            <a:off x="3578225" y="1849438"/>
            <a:ext cx="987425" cy="3540125"/>
            <a:chOff x="2254" y="1165"/>
            <a:chExt cx="622" cy="2230"/>
          </a:xfrm>
        </p:grpSpPr>
        <p:sp>
          <p:nvSpPr>
            <p:cNvPr id="77851" name="Rectangle 1051"/>
            <p:cNvSpPr>
              <a:spLocks noChangeArrowheads="1"/>
            </p:cNvSpPr>
            <p:nvPr/>
          </p:nvSpPr>
          <p:spPr bwMode="auto">
            <a:xfrm>
              <a:off x="2254" y="1165"/>
              <a:ext cx="622" cy="2230"/>
            </a:xfrm>
            <a:prstGeom prst="rect">
              <a:avLst/>
            </a:prstGeom>
            <a:gradFill rotWithShape="0">
              <a:gsLst>
                <a:gs pos="0">
                  <a:srgbClr val="C8FEC8">
                    <a:gamma/>
                    <a:tint val="89804"/>
                    <a:invGamma/>
                  </a:srgbClr>
                </a:gs>
                <a:gs pos="100000">
                  <a:srgbClr val="C8FEC8"/>
                </a:gs>
              </a:gsLst>
              <a:lin ang="5400000" scaled="1"/>
            </a:gradFill>
            <a:ln w="12700">
              <a:solidFill>
                <a:schemeClr val="tx1"/>
              </a:solidFill>
              <a:miter lim="800000"/>
              <a:headEnd/>
              <a:tailEnd/>
            </a:ln>
            <a:effectLst>
              <a:outerShdw dist="35921" dir="2700000" algn="ctr" rotWithShape="0">
                <a:schemeClr val="tx1"/>
              </a:outerShdw>
            </a:effectLst>
          </p:spPr>
          <p:txBody>
            <a:bodyPr wrap="none" lIns="90488" tIns="44450" rIns="90488" bIns="44450" anchor="ctr"/>
            <a:lstStyle/>
            <a:p>
              <a:pPr algn="ctr">
                <a:lnSpc>
                  <a:spcPct val="90000"/>
                </a:lnSpc>
                <a:defRPr/>
              </a:pPr>
              <a:r>
                <a:rPr lang="en-US" sz="1800" b="1">
                  <a:solidFill>
                    <a:srgbClr val="000000"/>
                  </a:solidFill>
                  <a:latin typeface="Arial" charset="0"/>
                </a:rPr>
                <a:t>Servers</a:t>
              </a:r>
            </a:p>
          </p:txBody>
        </p:sp>
        <p:sp>
          <p:nvSpPr>
            <p:cNvPr id="19513" name="Rectangle 1052"/>
            <p:cNvSpPr>
              <a:spLocks noChangeArrowheads="1"/>
            </p:cNvSpPr>
            <p:nvPr/>
          </p:nvSpPr>
          <p:spPr bwMode="auto">
            <a:xfrm>
              <a:off x="2380" y="1261"/>
              <a:ext cx="370" cy="7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514" name="Rectangle 1053"/>
            <p:cNvSpPr>
              <a:spLocks noChangeArrowheads="1"/>
            </p:cNvSpPr>
            <p:nvPr/>
          </p:nvSpPr>
          <p:spPr bwMode="auto">
            <a:xfrm>
              <a:off x="2380" y="1452"/>
              <a:ext cx="370" cy="7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515" name="Rectangle 1054"/>
            <p:cNvSpPr>
              <a:spLocks noChangeArrowheads="1"/>
            </p:cNvSpPr>
            <p:nvPr/>
          </p:nvSpPr>
          <p:spPr bwMode="auto">
            <a:xfrm>
              <a:off x="2380" y="1602"/>
              <a:ext cx="370" cy="7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516" name="Rectangle 1055"/>
            <p:cNvSpPr>
              <a:spLocks noChangeArrowheads="1"/>
            </p:cNvSpPr>
            <p:nvPr/>
          </p:nvSpPr>
          <p:spPr bwMode="auto">
            <a:xfrm>
              <a:off x="2380" y="2707"/>
              <a:ext cx="370" cy="16"/>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517" name="Rectangle 1056"/>
            <p:cNvSpPr>
              <a:spLocks noChangeArrowheads="1"/>
            </p:cNvSpPr>
            <p:nvPr/>
          </p:nvSpPr>
          <p:spPr bwMode="auto">
            <a:xfrm>
              <a:off x="2380" y="2789"/>
              <a:ext cx="370" cy="16"/>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518" name="Rectangle 1057"/>
            <p:cNvSpPr>
              <a:spLocks noChangeArrowheads="1"/>
            </p:cNvSpPr>
            <p:nvPr/>
          </p:nvSpPr>
          <p:spPr bwMode="auto">
            <a:xfrm>
              <a:off x="2380" y="2871"/>
              <a:ext cx="370" cy="16"/>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519" name="Rectangle 1058"/>
            <p:cNvSpPr>
              <a:spLocks noChangeArrowheads="1"/>
            </p:cNvSpPr>
            <p:nvPr/>
          </p:nvSpPr>
          <p:spPr bwMode="auto">
            <a:xfrm>
              <a:off x="2380" y="2953"/>
              <a:ext cx="370" cy="16"/>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520" name="Rectangle 1059"/>
            <p:cNvSpPr>
              <a:spLocks noChangeArrowheads="1"/>
            </p:cNvSpPr>
            <p:nvPr/>
          </p:nvSpPr>
          <p:spPr bwMode="auto">
            <a:xfrm>
              <a:off x="2380" y="3035"/>
              <a:ext cx="370" cy="16"/>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521" name="Rectangle 1060"/>
            <p:cNvSpPr>
              <a:spLocks noChangeArrowheads="1"/>
            </p:cNvSpPr>
            <p:nvPr/>
          </p:nvSpPr>
          <p:spPr bwMode="auto">
            <a:xfrm>
              <a:off x="2380" y="3116"/>
              <a:ext cx="370" cy="17"/>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522" name="Rectangle 1061"/>
            <p:cNvSpPr>
              <a:spLocks noChangeArrowheads="1"/>
            </p:cNvSpPr>
            <p:nvPr/>
          </p:nvSpPr>
          <p:spPr bwMode="auto">
            <a:xfrm>
              <a:off x="2380" y="3198"/>
              <a:ext cx="370" cy="17"/>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523" name="Rectangle 1062"/>
            <p:cNvSpPr>
              <a:spLocks noChangeArrowheads="1"/>
            </p:cNvSpPr>
            <p:nvPr/>
          </p:nvSpPr>
          <p:spPr bwMode="auto">
            <a:xfrm>
              <a:off x="2380" y="3280"/>
              <a:ext cx="370" cy="16"/>
            </a:xfrm>
            <a:prstGeom prst="rect">
              <a:avLst/>
            </a:prstGeom>
            <a:solidFill>
              <a:schemeClr val="tx1"/>
            </a:solidFill>
            <a:ln w="12700">
              <a:solidFill>
                <a:schemeClr val="tx1"/>
              </a:solidFill>
              <a:miter lim="800000"/>
              <a:headEnd/>
              <a:tailEnd/>
            </a:ln>
          </p:spPr>
          <p:txBody>
            <a:bodyPr wrap="none" anchor="ctr"/>
            <a:lstStyle/>
            <a:p>
              <a:endParaRPr lang="en-US"/>
            </a:p>
          </p:txBody>
        </p:sp>
      </p:grpSp>
      <p:sp>
        <p:nvSpPr>
          <p:cNvPr id="77864" name="Rectangle 1064"/>
          <p:cNvSpPr>
            <a:spLocks noChangeArrowheads="1"/>
          </p:cNvSpPr>
          <p:nvPr/>
        </p:nvSpPr>
        <p:spPr bwMode="auto">
          <a:xfrm>
            <a:off x="6149975" y="677863"/>
            <a:ext cx="2630488" cy="2935287"/>
          </a:xfrm>
          <a:prstGeom prst="rect">
            <a:avLst/>
          </a:prstGeom>
          <a:gradFill rotWithShape="0">
            <a:gsLst>
              <a:gs pos="0">
                <a:srgbClr val="DC0081">
                  <a:gamma/>
                  <a:tint val="89804"/>
                  <a:invGamma/>
                </a:srgbClr>
              </a:gs>
              <a:gs pos="100000">
                <a:srgbClr val="DC0081"/>
              </a:gs>
            </a:gsLst>
            <a:lin ang="5400000" scaled="1"/>
          </a:gradFill>
          <a:ln w="12700">
            <a:solidFill>
              <a:schemeClr val="tx1"/>
            </a:solidFill>
            <a:miter lim="800000"/>
            <a:headEnd/>
            <a:tailEnd/>
          </a:ln>
          <a:effectLst>
            <a:outerShdw dist="35921" dir="2700000" algn="ctr" rotWithShape="0">
              <a:schemeClr val="tx1"/>
            </a:outerShdw>
          </a:effectLst>
        </p:spPr>
        <p:txBody>
          <a:bodyPr wrap="none" lIns="90488" tIns="44450" rIns="90488" bIns="44450" anchor="ctr"/>
          <a:lstStyle/>
          <a:p>
            <a:pPr algn="ctr">
              <a:lnSpc>
                <a:spcPct val="90000"/>
              </a:lnSpc>
              <a:defRPr/>
            </a:pPr>
            <a:r>
              <a:rPr lang="en-US" sz="2000" b="1">
                <a:solidFill>
                  <a:srgbClr val="000000"/>
                </a:solidFill>
                <a:latin typeface="Arial" charset="0"/>
              </a:rPr>
              <a:t>Host Systems/</a:t>
            </a:r>
          </a:p>
          <a:p>
            <a:pPr algn="ctr">
              <a:lnSpc>
                <a:spcPct val="90000"/>
              </a:lnSpc>
              <a:defRPr/>
            </a:pPr>
            <a:r>
              <a:rPr lang="en-US" sz="2000" b="1">
                <a:solidFill>
                  <a:srgbClr val="000000"/>
                </a:solidFill>
                <a:latin typeface="Arial" charset="0"/>
              </a:rPr>
              <a:t>Superservers</a:t>
            </a:r>
          </a:p>
        </p:txBody>
      </p:sp>
      <p:sp>
        <p:nvSpPr>
          <p:cNvPr id="19464" name="Freeform 1065"/>
          <p:cNvSpPr>
            <a:spLocks/>
          </p:cNvSpPr>
          <p:nvPr/>
        </p:nvSpPr>
        <p:spPr bwMode="auto">
          <a:xfrm>
            <a:off x="1752600" y="3581400"/>
            <a:ext cx="1816100" cy="215900"/>
          </a:xfrm>
          <a:custGeom>
            <a:avLst/>
            <a:gdLst>
              <a:gd name="T0" fmla="*/ 0 w 1144"/>
              <a:gd name="T1" fmla="*/ 135 h 136"/>
              <a:gd name="T2" fmla="*/ 475 w 1144"/>
              <a:gd name="T3" fmla="*/ 135 h 136"/>
              <a:gd name="T4" fmla="*/ 419 w 1144"/>
              <a:gd name="T5" fmla="*/ 0 h 136"/>
              <a:gd name="T6" fmla="*/ 1143 w 1144"/>
              <a:gd name="T7" fmla="*/ 0 h 136"/>
              <a:gd name="T8" fmla="*/ 0 60000 65536"/>
              <a:gd name="T9" fmla="*/ 0 60000 65536"/>
              <a:gd name="T10" fmla="*/ 0 60000 65536"/>
              <a:gd name="T11" fmla="*/ 0 60000 65536"/>
              <a:gd name="T12" fmla="*/ 0 w 1144"/>
              <a:gd name="T13" fmla="*/ 0 h 136"/>
              <a:gd name="T14" fmla="*/ 1144 w 1144"/>
              <a:gd name="T15" fmla="*/ 136 h 136"/>
            </a:gdLst>
            <a:ahLst/>
            <a:cxnLst>
              <a:cxn ang="T8">
                <a:pos x="T0" y="T1"/>
              </a:cxn>
              <a:cxn ang="T9">
                <a:pos x="T2" y="T3"/>
              </a:cxn>
              <a:cxn ang="T10">
                <a:pos x="T4" y="T5"/>
              </a:cxn>
              <a:cxn ang="T11">
                <a:pos x="T6" y="T7"/>
              </a:cxn>
            </a:cxnLst>
            <a:rect l="T12" t="T13" r="T14" b="T15"/>
            <a:pathLst>
              <a:path w="1144" h="136">
                <a:moveTo>
                  <a:pt x="0" y="135"/>
                </a:moveTo>
                <a:lnTo>
                  <a:pt x="475" y="135"/>
                </a:lnTo>
                <a:lnTo>
                  <a:pt x="419" y="0"/>
                </a:lnTo>
                <a:lnTo>
                  <a:pt x="1143" y="0"/>
                </a:lnTo>
              </a:path>
            </a:pathLst>
          </a:custGeom>
          <a:noFill/>
          <a:ln w="12700" cap="rnd">
            <a:solidFill>
              <a:schemeClr val="tx1"/>
            </a:solidFill>
            <a:round/>
            <a:headEnd/>
            <a:tailEnd/>
          </a:ln>
        </p:spPr>
        <p:txBody>
          <a:bodyPr/>
          <a:lstStyle/>
          <a:p>
            <a:endParaRPr lang="en-US"/>
          </a:p>
        </p:txBody>
      </p:sp>
      <p:sp>
        <p:nvSpPr>
          <p:cNvPr id="19465" name="Freeform 1066"/>
          <p:cNvSpPr>
            <a:spLocks/>
          </p:cNvSpPr>
          <p:nvPr/>
        </p:nvSpPr>
        <p:spPr bwMode="auto">
          <a:xfrm>
            <a:off x="4572000" y="2600325"/>
            <a:ext cx="1573213" cy="230188"/>
          </a:xfrm>
          <a:custGeom>
            <a:avLst/>
            <a:gdLst>
              <a:gd name="T0" fmla="*/ 0 w 991"/>
              <a:gd name="T1" fmla="*/ 144 h 145"/>
              <a:gd name="T2" fmla="*/ 411 w 991"/>
              <a:gd name="T3" fmla="*/ 144 h 145"/>
              <a:gd name="T4" fmla="*/ 363 w 991"/>
              <a:gd name="T5" fmla="*/ 0 h 145"/>
              <a:gd name="T6" fmla="*/ 990 w 991"/>
              <a:gd name="T7" fmla="*/ 0 h 145"/>
              <a:gd name="T8" fmla="*/ 0 60000 65536"/>
              <a:gd name="T9" fmla="*/ 0 60000 65536"/>
              <a:gd name="T10" fmla="*/ 0 60000 65536"/>
              <a:gd name="T11" fmla="*/ 0 60000 65536"/>
              <a:gd name="T12" fmla="*/ 0 w 991"/>
              <a:gd name="T13" fmla="*/ 0 h 145"/>
              <a:gd name="T14" fmla="*/ 991 w 991"/>
              <a:gd name="T15" fmla="*/ 145 h 145"/>
            </a:gdLst>
            <a:ahLst/>
            <a:cxnLst>
              <a:cxn ang="T8">
                <a:pos x="T0" y="T1"/>
              </a:cxn>
              <a:cxn ang="T9">
                <a:pos x="T2" y="T3"/>
              </a:cxn>
              <a:cxn ang="T10">
                <a:pos x="T4" y="T5"/>
              </a:cxn>
              <a:cxn ang="T11">
                <a:pos x="T6" y="T7"/>
              </a:cxn>
            </a:cxnLst>
            <a:rect l="T12" t="T13" r="T14" b="T15"/>
            <a:pathLst>
              <a:path w="991" h="145">
                <a:moveTo>
                  <a:pt x="0" y="144"/>
                </a:moveTo>
                <a:lnTo>
                  <a:pt x="411" y="144"/>
                </a:lnTo>
                <a:lnTo>
                  <a:pt x="363" y="0"/>
                </a:lnTo>
                <a:lnTo>
                  <a:pt x="990" y="0"/>
                </a:lnTo>
              </a:path>
            </a:pathLst>
          </a:custGeom>
          <a:noFill/>
          <a:ln w="12700" cap="rnd">
            <a:solidFill>
              <a:schemeClr val="tx1"/>
            </a:solidFill>
            <a:round/>
            <a:headEnd/>
            <a:tailEnd/>
          </a:ln>
        </p:spPr>
        <p:txBody>
          <a:bodyPr/>
          <a:lstStyle/>
          <a:p>
            <a:endParaRPr lang="en-US"/>
          </a:p>
        </p:txBody>
      </p:sp>
      <p:grpSp>
        <p:nvGrpSpPr>
          <p:cNvPr id="19466" name="Group 1067"/>
          <p:cNvGrpSpPr>
            <a:grpSpLocks/>
          </p:cNvGrpSpPr>
          <p:nvPr/>
        </p:nvGrpSpPr>
        <p:grpSpPr bwMode="auto">
          <a:xfrm>
            <a:off x="304800" y="914400"/>
            <a:ext cx="1465263" cy="1747838"/>
            <a:chOff x="205" y="1730"/>
            <a:chExt cx="923" cy="1101"/>
          </a:xfrm>
        </p:grpSpPr>
        <p:sp>
          <p:nvSpPr>
            <p:cNvPr id="19491" name="AutoShape 1068"/>
            <p:cNvSpPr>
              <a:spLocks noChangeArrowheads="1"/>
            </p:cNvSpPr>
            <p:nvPr/>
          </p:nvSpPr>
          <p:spPr bwMode="auto">
            <a:xfrm>
              <a:off x="205" y="2502"/>
              <a:ext cx="923" cy="329"/>
            </a:xfrm>
            <a:prstGeom prst="roundRect">
              <a:avLst>
                <a:gd name="adj" fmla="val 12477"/>
              </a:avLst>
            </a:prstGeom>
            <a:solidFill>
              <a:srgbClr val="FCDA78"/>
            </a:solidFill>
            <a:ln w="12700">
              <a:solidFill>
                <a:schemeClr val="tx1"/>
              </a:solidFill>
              <a:round/>
              <a:headEnd/>
              <a:tailEnd/>
            </a:ln>
          </p:spPr>
          <p:txBody>
            <a:bodyPr wrap="none" anchor="ctr"/>
            <a:lstStyle/>
            <a:p>
              <a:endParaRPr lang="en-US"/>
            </a:p>
          </p:txBody>
        </p:sp>
        <p:sp>
          <p:nvSpPr>
            <p:cNvPr id="19492" name="AutoShape 1069"/>
            <p:cNvSpPr>
              <a:spLocks noChangeArrowheads="1"/>
            </p:cNvSpPr>
            <p:nvPr/>
          </p:nvSpPr>
          <p:spPr bwMode="auto">
            <a:xfrm>
              <a:off x="205" y="1730"/>
              <a:ext cx="900" cy="657"/>
            </a:xfrm>
            <a:prstGeom prst="roundRect">
              <a:avLst>
                <a:gd name="adj" fmla="val 12477"/>
              </a:avLst>
            </a:prstGeom>
            <a:gradFill rotWithShape="0">
              <a:gsLst>
                <a:gs pos="0">
                  <a:srgbClr val="FDE193"/>
                </a:gs>
                <a:gs pos="100000">
                  <a:srgbClr val="FCDA78"/>
                </a:gs>
              </a:gsLst>
              <a:lin ang="5400000" scaled="1"/>
            </a:gradFill>
            <a:ln w="12700">
              <a:solidFill>
                <a:schemeClr val="tx1"/>
              </a:solidFill>
              <a:round/>
              <a:headEnd/>
              <a:tailEnd/>
            </a:ln>
          </p:spPr>
          <p:txBody>
            <a:bodyPr wrap="none" anchor="ctr"/>
            <a:lstStyle/>
            <a:p>
              <a:endParaRPr lang="en-US"/>
            </a:p>
          </p:txBody>
        </p:sp>
        <p:sp>
          <p:nvSpPr>
            <p:cNvPr id="19493" name="AutoShape 1070"/>
            <p:cNvSpPr>
              <a:spLocks noChangeArrowheads="1"/>
            </p:cNvSpPr>
            <p:nvPr/>
          </p:nvSpPr>
          <p:spPr bwMode="auto">
            <a:xfrm>
              <a:off x="450" y="2395"/>
              <a:ext cx="425" cy="99"/>
            </a:xfrm>
            <a:prstGeom prst="roundRect">
              <a:avLst>
                <a:gd name="adj" fmla="val 12477"/>
              </a:avLst>
            </a:prstGeom>
            <a:solidFill>
              <a:srgbClr val="FCDA78"/>
            </a:solidFill>
            <a:ln w="12700">
              <a:solidFill>
                <a:schemeClr val="tx1"/>
              </a:solidFill>
              <a:round/>
              <a:headEnd/>
              <a:tailEnd/>
            </a:ln>
          </p:spPr>
          <p:txBody>
            <a:bodyPr wrap="none" anchor="ctr"/>
            <a:lstStyle/>
            <a:p>
              <a:endParaRPr lang="en-US"/>
            </a:p>
          </p:txBody>
        </p:sp>
        <p:sp>
          <p:nvSpPr>
            <p:cNvPr id="19494" name="AutoShape 1071"/>
            <p:cNvSpPr>
              <a:spLocks noChangeArrowheads="1"/>
            </p:cNvSpPr>
            <p:nvPr/>
          </p:nvSpPr>
          <p:spPr bwMode="auto">
            <a:xfrm>
              <a:off x="320" y="1784"/>
              <a:ext cx="655" cy="552"/>
            </a:xfrm>
            <a:prstGeom prst="roundRect">
              <a:avLst>
                <a:gd name="adj" fmla="val 12477"/>
              </a:avLst>
            </a:prstGeom>
            <a:solidFill>
              <a:srgbClr val="FFFFFF"/>
            </a:solidFill>
            <a:ln w="12700">
              <a:solidFill>
                <a:schemeClr val="tx1"/>
              </a:solidFill>
              <a:round/>
              <a:headEnd/>
              <a:tailEnd/>
            </a:ln>
          </p:spPr>
          <p:txBody>
            <a:bodyPr wrap="none" anchor="ctr"/>
            <a:lstStyle/>
            <a:p>
              <a:endParaRPr lang="en-US"/>
            </a:p>
          </p:txBody>
        </p:sp>
        <p:sp>
          <p:nvSpPr>
            <p:cNvPr id="19495" name="Rectangle 1072"/>
            <p:cNvSpPr>
              <a:spLocks noChangeArrowheads="1"/>
            </p:cNvSpPr>
            <p:nvPr/>
          </p:nvSpPr>
          <p:spPr bwMode="auto">
            <a:xfrm>
              <a:off x="251" y="2561"/>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496" name="Rectangle 1073"/>
            <p:cNvSpPr>
              <a:spLocks noChangeArrowheads="1"/>
            </p:cNvSpPr>
            <p:nvPr/>
          </p:nvSpPr>
          <p:spPr bwMode="auto">
            <a:xfrm>
              <a:off x="327" y="2561"/>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497" name="Rectangle 1074"/>
            <p:cNvSpPr>
              <a:spLocks noChangeArrowheads="1"/>
            </p:cNvSpPr>
            <p:nvPr/>
          </p:nvSpPr>
          <p:spPr bwMode="auto">
            <a:xfrm>
              <a:off x="404" y="2561"/>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498" name="Rectangle 1075"/>
            <p:cNvSpPr>
              <a:spLocks noChangeArrowheads="1"/>
            </p:cNvSpPr>
            <p:nvPr/>
          </p:nvSpPr>
          <p:spPr bwMode="auto">
            <a:xfrm>
              <a:off x="480" y="2561"/>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499" name="Rectangle 1076"/>
            <p:cNvSpPr>
              <a:spLocks noChangeArrowheads="1"/>
            </p:cNvSpPr>
            <p:nvPr/>
          </p:nvSpPr>
          <p:spPr bwMode="auto">
            <a:xfrm>
              <a:off x="251" y="2648"/>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500" name="Rectangle 1077"/>
            <p:cNvSpPr>
              <a:spLocks noChangeArrowheads="1"/>
            </p:cNvSpPr>
            <p:nvPr/>
          </p:nvSpPr>
          <p:spPr bwMode="auto">
            <a:xfrm>
              <a:off x="327" y="2648"/>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501" name="Rectangle 1078"/>
            <p:cNvSpPr>
              <a:spLocks noChangeArrowheads="1"/>
            </p:cNvSpPr>
            <p:nvPr/>
          </p:nvSpPr>
          <p:spPr bwMode="auto">
            <a:xfrm>
              <a:off x="404" y="2648"/>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502" name="Rectangle 1079"/>
            <p:cNvSpPr>
              <a:spLocks noChangeArrowheads="1"/>
            </p:cNvSpPr>
            <p:nvPr/>
          </p:nvSpPr>
          <p:spPr bwMode="auto">
            <a:xfrm>
              <a:off x="480" y="2648"/>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503" name="Rectangle 1080"/>
            <p:cNvSpPr>
              <a:spLocks noChangeArrowheads="1"/>
            </p:cNvSpPr>
            <p:nvPr/>
          </p:nvSpPr>
          <p:spPr bwMode="auto">
            <a:xfrm>
              <a:off x="557" y="2648"/>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504" name="Rectangle 1081"/>
            <p:cNvSpPr>
              <a:spLocks noChangeArrowheads="1"/>
            </p:cNvSpPr>
            <p:nvPr/>
          </p:nvSpPr>
          <p:spPr bwMode="auto">
            <a:xfrm>
              <a:off x="623" y="2648"/>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505" name="Rectangle 1082"/>
            <p:cNvSpPr>
              <a:spLocks noChangeArrowheads="1"/>
            </p:cNvSpPr>
            <p:nvPr/>
          </p:nvSpPr>
          <p:spPr bwMode="auto">
            <a:xfrm>
              <a:off x="251" y="2729"/>
              <a:ext cx="38" cy="5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506" name="Rectangle 1083"/>
            <p:cNvSpPr>
              <a:spLocks noChangeArrowheads="1"/>
            </p:cNvSpPr>
            <p:nvPr/>
          </p:nvSpPr>
          <p:spPr bwMode="auto">
            <a:xfrm>
              <a:off x="327" y="2729"/>
              <a:ext cx="38" cy="5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507" name="Rectangle 1084"/>
            <p:cNvSpPr>
              <a:spLocks noChangeArrowheads="1"/>
            </p:cNvSpPr>
            <p:nvPr/>
          </p:nvSpPr>
          <p:spPr bwMode="auto">
            <a:xfrm>
              <a:off x="404" y="2729"/>
              <a:ext cx="38" cy="5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508" name="Rectangle 1085"/>
            <p:cNvSpPr>
              <a:spLocks noChangeArrowheads="1"/>
            </p:cNvSpPr>
            <p:nvPr/>
          </p:nvSpPr>
          <p:spPr bwMode="auto">
            <a:xfrm>
              <a:off x="480" y="2729"/>
              <a:ext cx="38" cy="5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509" name="Rectangle 1086"/>
            <p:cNvSpPr>
              <a:spLocks noChangeArrowheads="1"/>
            </p:cNvSpPr>
            <p:nvPr/>
          </p:nvSpPr>
          <p:spPr bwMode="auto">
            <a:xfrm>
              <a:off x="557" y="2729"/>
              <a:ext cx="38" cy="5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510" name="Rectangle 1087"/>
            <p:cNvSpPr>
              <a:spLocks noChangeArrowheads="1"/>
            </p:cNvSpPr>
            <p:nvPr/>
          </p:nvSpPr>
          <p:spPr bwMode="auto">
            <a:xfrm>
              <a:off x="623" y="2729"/>
              <a:ext cx="38" cy="5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511" name="Rectangle 1088"/>
            <p:cNvSpPr>
              <a:spLocks noChangeArrowheads="1"/>
            </p:cNvSpPr>
            <p:nvPr/>
          </p:nvSpPr>
          <p:spPr bwMode="auto">
            <a:xfrm>
              <a:off x="295" y="1871"/>
              <a:ext cx="706" cy="368"/>
            </a:xfrm>
            <a:prstGeom prst="rect">
              <a:avLst/>
            </a:prstGeom>
            <a:noFill/>
            <a:ln w="12700">
              <a:noFill/>
              <a:miter lim="800000"/>
              <a:headEnd/>
              <a:tailEnd/>
            </a:ln>
          </p:spPr>
          <p:txBody>
            <a:bodyPr wrap="none" lIns="90488" tIns="44450" rIns="90488" bIns="44450">
              <a:spAutoFit/>
            </a:bodyPr>
            <a:lstStyle/>
            <a:p>
              <a:pPr algn="ctr">
                <a:lnSpc>
                  <a:spcPct val="90000"/>
                </a:lnSpc>
              </a:pPr>
              <a:r>
                <a:rPr lang="en-US" sz="1800" b="1">
                  <a:solidFill>
                    <a:srgbClr val="000000"/>
                  </a:solidFill>
                  <a:latin typeface="Arial" charset="0"/>
                </a:rPr>
                <a:t>Client</a:t>
              </a:r>
            </a:p>
            <a:p>
              <a:pPr algn="ctr">
                <a:lnSpc>
                  <a:spcPct val="90000"/>
                </a:lnSpc>
              </a:pPr>
              <a:r>
                <a:rPr lang="en-US" sz="1800" b="1">
                  <a:solidFill>
                    <a:srgbClr val="000000"/>
                  </a:solidFill>
                  <a:latin typeface="Arial" charset="0"/>
                </a:rPr>
                <a:t>Systems</a:t>
              </a:r>
            </a:p>
          </p:txBody>
        </p:sp>
      </p:grpSp>
      <p:sp>
        <p:nvSpPr>
          <p:cNvPr id="19467" name="Freeform 1089"/>
          <p:cNvSpPr>
            <a:spLocks/>
          </p:cNvSpPr>
          <p:nvPr/>
        </p:nvSpPr>
        <p:spPr bwMode="auto">
          <a:xfrm flipV="1">
            <a:off x="1752600" y="1600200"/>
            <a:ext cx="1897063" cy="395288"/>
          </a:xfrm>
          <a:custGeom>
            <a:avLst/>
            <a:gdLst>
              <a:gd name="T0" fmla="*/ 0 w 1144"/>
              <a:gd name="T1" fmla="*/ 135 h 136"/>
              <a:gd name="T2" fmla="*/ 475 w 1144"/>
              <a:gd name="T3" fmla="*/ 135 h 136"/>
              <a:gd name="T4" fmla="*/ 419 w 1144"/>
              <a:gd name="T5" fmla="*/ 0 h 136"/>
              <a:gd name="T6" fmla="*/ 1143 w 1144"/>
              <a:gd name="T7" fmla="*/ 0 h 136"/>
              <a:gd name="T8" fmla="*/ 0 60000 65536"/>
              <a:gd name="T9" fmla="*/ 0 60000 65536"/>
              <a:gd name="T10" fmla="*/ 0 60000 65536"/>
              <a:gd name="T11" fmla="*/ 0 60000 65536"/>
              <a:gd name="T12" fmla="*/ 0 w 1144"/>
              <a:gd name="T13" fmla="*/ 0 h 136"/>
              <a:gd name="T14" fmla="*/ 1144 w 1144"/>
              <a:gd name="T15" fmla="*/ 136 h 136"/>
            </a:gdLst>
            <a:ahLst/>
            <a:cxnLst>
              <a:cxn ang="T8">
                <a:pos x="T0" y="T1"/>
              </a:cxn>
              <a:cxn ang="T9">
                <a:pos x="T2" y="T3"/>
              </a:cxn>
              <a:cxn ang="T10">
                <a:pos x="T4" y="T5"/>
              </a:cxn>
              <a:cxn ang="T11">
                <a:pos x="T6" y="T7"/>
              </a:cxn>
            </a:cxnLst>
            <a:rect l="T12" t="T13" r="T14" b="T15"/>
            <a:pathLst>
              <a:path w="1144" h="136">
                <a:moveTo>
                  <a:pt x="0" y="135"/>
                </a:moveTo>
                <a:lnTo>
                  <a:pt x="475" y="135"/>
                </a:lnTo>
                <a:lnTo>
                  <a:pt x="419" y="0"/>
                </a:lnTo>
                <a:lnTo>
                  <a:pt x="1143" y="0"/>
                </a:lnTo>
              </a:path>
            </a:pathLst>
          </a:custGeom>
          <a:noFill/>
          <a:ln w="12700" cap="rnd">
            <a:solidFill>
              <a:schemeClr val="tx1"/>
            </a:solidFill>
            <a:round/>
            <a:headEnd/>
            <a:tailEnd/>
          </a:ln>
        </p:spPr>
        <p:txBody>
          <a:bodyPr/>
          <a:lstStyle/>
          <a:p>
            <a:endParaRPr lang="en-US"/>
          </a:p>
        </p:txBody>
      </p:sp>
      <p:grpSp>
        <p:nvGrpSpPr>
          <p:cNvPr id="19468" name="Group 1113"/>
          <p:cNvGrpSpPr>
            <a:grpSpLocks/>
          </p:cNvGrpSpPr>
          <p:nvPr/>
        </p:nvGrpSpPr>
        <p:grpSpPr bwMode="auto">
          <a:xfrm>
            <a:off x="609600" y="5110163"/>
            <a:ext cx="1465263" cy="1747837"/>
            <a:chOff x="205" y="1730"/>
            <a:chExt cx="923" cy="1101"/>
          </a:xfrm>
        </p:grpSpPr>
        <p:sp>
          <p:nvSpPr>
            <p:cNvPr id="19470" name="AutoShape 1114"/>
            <p:cNvSpPr>
              <a:spLocks noChangeArrowheads="1"/>
            </p:cNvSpPr>
            <p:nvPr/>
          </p:nvSpPr>
          <p:spPr bwMode="auto">
            <a:xfrm>
              <a:off x="205" y="2502"/>
              <a:ext cx="923" cy="329"/>
            </a:xfrm>
            <a:prstGeom prst="roundRect">
              <a:avLst>
                <a:gd name="adj" fmla="val 12477"/>
              </a:avLst>
            </a:prstGeom>
            <a:solidFill>
              <a:srgbClr val="FCDA78"/>
            </a:solidFill>
            <a:ln w="12700">
              <a:solidFill>
                <a:schemeClr val="tx1"/>
              </a:solidFill>
              <a:round/>
              <a:headEnd/>
              <a:tailEnd/>
            </a:ln>
          </p:spPr>
          <p:txBody>
            <a:bodyPr wrap="none" anchor="ctr"/>
            <a:lstStyle/>
            <a:p>
              <a:endParaRPr lang="en-US"/>
            </a:p>
          </p:txBody>
        </p:sp>
        <p:sp>
          <p:nvSpPr>
            <p:cNvPr id="19471" name="AutoShape 1115"/>
            <p:cNvSpPr>
              <a:spLocks noChangeArrowheads="1"/>
            </p:cNvSpPr>
            <p:nvPr/>
          </p:nvSpPr>
          <p:spPr bwMode="auto">
            <a:xfrm>
              <a:off x="205" y="1730"/>
              <a:ext cx="900" cy="657"/>
            </a:xfrm>
            <a:prstGeom prst="roundRect">
              <a:avLst>
                <a:gd name="adj" fmla="val 12477"/>
              </a:avLst>
            </a:prstGeom>
            <a:gradFill rotWithShape="0">
              <a:gsLst>
                <a:gs pos="0">
                  <a:srgbClr val="FDE193"/>
                </a:gs>
                <a:gs pos="100000">
                  <a:srgbClr val="FCDA78"/>
                </a:gs>
              </a:gsLst>
              <a:lin ang="5400000" scaled="1"/>
            </a:gradFill>
            <a:ln w="12700">
              <a:solidFill>
                <a:schemeClr val="tx1"/>
              </a:solidFill>
              <a:round/>
              <a:headEnd/>
              <a:tailEnd/>
            </a:ln>
          </p:spPr>
          <p:txBody>
            <a:bodyPr wrap="none" anchor="ctr"/>
            <a:lstStyle/>
            <a:p>
              <a:endParaRPr lang="en-US"/>
            </a:p>
          </p:txBody>
        </p:sp>
        <p:sp>
          <p:nvSpPr>
            <p:cNvPr id="19472" name="AutoShape 1116"/>
            <p:cNvSpPr>
              <a:spLocks noChangeArrowheads="1"/>
            </p:cNvSpPr>
            <p:nvPr/>
          </p:nvSpPr>
          <p:spPr bwMode="auto">
            <a:xfrm>
              <a:off x="450" y="2395"/>
              <a:ext cx="425" cy="99"/>
            </a:xfrm>
            <a:prstGeom prst="roundRect">
              <a:avLst>
                <a:gd name="adj" fmla="val 12477"/>
              </a:avLst>
            </a:prstGeom>
            <a:solidFill>
              <a:srgbClr val="FCDA78"/>
            </a:solidFill>
            <a:ln w="12700">
              <a:solidFill>
                <a:schemeClr val="tx1"/>
              </a:solidFill>
              <a:round/>
              <a:headEnd/>
              <a:tailEnd/>
            </a:ln>
          </p:spPr>
          <p:txBody>
            <a:bodyPr wrap="none" anchor="ctr"/>
            <a:lstStyle/>
            <a:p>
              <a:endParaRPr lang="en-US"/>
            </a:p>
          </p:txBody>
        </p:sp>
        <p:sp>
          <p:nvSpPr>
            <p:cNvPr id="19473" name="AutoShape 1117"/>
            <p:cNvSpPr>
              <a:spLocks noChangeArrowheads="1"/>
            </p:cNvSpPr>
            <p:nvPr/>
          </p:nvSpPr>
          <p:spPr bwMode="auto">
            <a:xfrm>
              <a:off x="320" y="1784"/>
              <a:ext cx="655" cy="552"/>
            </a:xfrm>
            <a:prstGeom prst="roundRect">
              <a:avLst>
                <a:gd name="adj" fmla="val 12477"/>
              </a:avLst>
            </a:prstGeom>
            <a:solidFill>
              <a:srgbClr val="FFFFFF"/>
            </a:solidFill>
            <a:ln w="12700">
              <a:solidFill>
                <a:schemeClr val="tx1"/>
              </a:solidFill>
              <a:round/>
              <a:headEnd/>
              <a:tailEnd/>
            </a:ln>
          </p:spPr>
          <p:txBody>
            <a:bodyPr wrap="none" anchor="ctr"/>
            <a:lstStyle/>
            <a:p>
              <a:endParaRPr lang="en-US"/>
            </a:p>
          </p:txBody>
        </p:sp>
        <p:sp>
          <p:nvSpPr>
            <p:cNvPr id="19474" name="Rectangle 1118"/>
            <p:cNvSpPr>
              <a:spLocks noChangeArrowheads="1"/>
            </p:cNvSpPr>
            <p:nvPr/>
          </p:nvSpPr>
          <p:spPr bwMode="auto">
            <a:xfrm>
              <a:off x="251" y="2561"/>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475" name="Rectangle 1119"/>
            <p:cNvSpPr>
              <a:spLocks noChangeArrowheads="1"/>
            </p:cNvSpPr>
            <p:nvPr/>
          </p:nvSpPr>
          <p:spPr bwMode="auto">
            <a:xfrm>
              <a:off x="327" y="2561"/>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476" name="Rectangle 1120"/>
            <p:cNvSpPr>
              <a:spLocks noChangeArrowheads="1"/>
            </p:cNvSpPr>
            <p:nvPr/>
          </p:nvSpPr>
          <p:spPr bwMode="auto">
            <a:xfrm>
              <a:off x="404" y="2561"/>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477" name="Rectangle 1121"/>
            <p:cNvSpPr>
              <a:spLocks noChangeArrowheads="1"/>
            </p:cNvSpPr>
            <p:nvPr/>
          </p:nvSpPr>
          <p:spPr bwMode="auto">
            <a:xfrm>
              <a:off x="480" y="2561"/>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478" name="Rectangle 1122"/>
            <p:cNvSpPr>
              <a:spLocks noChangeArrowheads="1"/>
            </p:cNvSpPr>
            <p:nvPr/>
          </p:nvSpPr>
          <p:spPr bwMode="auto">
            <a:xfrm>
              <a:off x="251" y="2648"/>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479" name="Rectangle 1123"/>
            <p:cNvSpPr>
              <a:spLocks noChangeArrowheads="1"/>
            </p:cNvSpPr>
            <p:nvPr/>
          </p:nvSpPr>
          <p:spPr bwMode="auto">
            <a:xfrm>
              <a:off x="327" y="2648"/>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480" name="Rectangle 1124"/>
            <p:cNvSpPr>
              <a:spLocks noChangeArrowheads="1"/>
            </p:cNvSpPr>
            <p:nvPr/>
          </p:nvSpPr>
          <p:spPr bwMode="auto">
            <a:xfrm>
              <a:off x="404" y="2648"/>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481" name="Rectangle 1125"/>
            <p:cNvSpPr>
              <a:spLocks noChangeArrowheads="1"/>
            </p:cNvSpPr>
            <p:nvPr/>
          </p:nvSpPr>
          <p:spPr bwMode="auto">
            <a:xfrm>
              <a:off x="480" y="2648"/>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482" name="Rectangle 1126"/>
            <p:cNvSpPr>
              <a:spLocks noChangeArrowheads="1"/>
            </p:cNvSpPr>
            <p:nvPr/>
          </p:nvSpPr>
          <p:spPr bwMode="auto">
            <a:xfrm>
              <a:off x="557" y="2648"/>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483" name="Rectangle 1127"/>
            <p:cNvSpPr>
              <a:spLocks noChangeArrowheads="1"/>
            </p:cNvSpPr>
            <p:nvPr/>
          </p:nvSpPr>
          <p:spPr bwMode="auto">
            <a:xfrm>
              <a:off x="623" y="2648"/>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484" name="Rectangle 1128"/>
            <p:cNvSpPr>
              <a:spLocks noChangeArrowheads="1"/>
            </p:cNvSpPr>
            <p:nvPr/>
          </p:nvSpPr>
          <p:spPr bwMode="auto">
            <a:xfrm>
              <a:off x="251" y="2729"/>
              <a:ext cx="38" cy="5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485" name="Rectangle 1129"/>
            <p:cNvSpPr>
              <a:spLocks noChangeArrowheads="1"/>
            </p:cNvSpPr>
            <p:nvPr/>
          </p:nvSpPr>
          <p:spPr bwMode="auto">
            <a:xfrm>
              <a:off x="327" y="2729"/>
              <a:ext cx="38" cy="5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486" name="Rectangle 1130"/>
            <p:cNvSpPr>
              <a:spLocks noChangeArrowheads="1"/>
            </p:cNvSpPr>
            <p:nvPr/>
          </p:nvSpPr>
          <p:spPr bwMode="auto">
            <a:xfrm>
              <a:off x="404" y="2729"/>
              <a:ext cx="38" cy="5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487" name="Rectangle 1131"/>
            <p:cNvSpPr>
              <a:spLocks noChangeArrowheads="1"/>
            </p:cNvSpPr>
            <p:nvPr/>
          </p:nvSpPr>
          <p:spPr bwMode="auto">
            <a:xfrm>
              <a:off x="480" y="2729"/>
              <a:ext cx="38" cy="5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488" name="Rectangle 1132"/>
            <p:cNvSpPr>
              <a:spLocks noChangeArrowheads="1"/>
            </p:cNvSpPr>
            <p:nvPr/>
          </p:nvSpPr>
          <p:spPr bwMode="auto">
            <a:xfrm>
              <a:off x="557" y="2729"/>
              <a:ext cx="38" cy="5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489" name="Rectangle 1133"/>
            <p:cNvSpPr>
              <a:spLocks noChangeArrowheads="1"/>
            </p:cNvSpPr>
            <p:nvPr/>
          </p:nvSpPr>
          <p:spPr bwMode="auto">
            <a:xfrm>
              <a:off x="623" y="2729"/>
              <a:ext cx="38" cy="5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9490" name="Rectangle 1134"/>
            <p:cNvSpPr>
              <a:spLocks noChangeArrowheads="1"/>
            </p:cNvSpPr>
            <p:nvPr/>
          </p:nvSpPr>
          <p:spPr bwMode="auto">
            <a:xfrm>
              <a:off x="295" y="1871"/>
              <a:ext cx="706" cy="368"/>
            </a:xfrm>
            <a:prstGeom prst="rect">
              <a:avLst/>
            </a:prstGeom>
            <a:noFill/>
            <a:ln w="12700">
              <a:noFill/>
              <a:miter lim="800000"/>
              <a:headEnd/>
              <a:tailEnd/>
            </a:ln>
          </p:spPr>
          <p:txBody>
            <a:bodyPr wrap="none" lIns="90488" tIns="44450" rIns="90488" bIns="44450">
              <a:spAutoFit/>
            </a:bodyPr>
            <a:lstStyle/>
            <a:p>
              <a:pPr algn="ctr">
                <a:lnSpc>
                  <a:spcPct val="90000"/>
                </a:lnSpc>
              </a:pPr>
              <a:r>
                <a:rPr lang="en-US" sz="1800" b="1">
                  <a:solidFill>
                    <a:srgbClr val="000000"/>
                  </a:solidFill>
                  <a:latin typeface="Arial" charset="0"/>
                </a:rPr>
                <a:t>Client</a:t>
              </a:r>
            </a:p>
            <a:p>
              <a:pPr algn="ctr">
                <a:lnSpc>
                  <a:spcPct val="90000"/>
                </a:lnSpc>
              </a:pPr>
              <a:r>
                <a:rPr lang="en-US" sz="1800" b="1">
                  <a:solidFill>
                    <a:srgbClr val="000000"/>
                  </a:solidFill>
                  <a:latin typeface="Arial" charset="0"/>
                </a:rPr>
                <a:t>Systems</a:t>
              </a:r>
            </a:p>
          </p:txBody>
        </p:sp>
      </p:grpSp>
      <p:sp>
        <p:nvSpPr>
          <p:cNvPr id="19469" name="Freeform 1135"/>
          <p:cNvSpPr>
            <a:spLocks/>
          </p:cNvSpPr>
          <p:nvPr/>
        </p:nvSpPr>
        <p:spPr bwMode="auto">
          <a:xfrm>
            <a:off x="2041525" y="5029200"/>
            <a:ext cx="1539875" cy="765175"/>
          </a:xfrm>
          <a:custGeom>
            <a:avLst/>
            <a:gdLst>
              <a:gd name="T0" fmla="*/ 0 w 1144"/>
              <a:gd name="T1" fmla="*/ 135 h 136"/>
              <a:gd name="T2" fmla="*/ 475 w 1144"/>
              <a:gd name="T3" fmla="*/ 135 h 136"/>
              <a:gd name="T4" fmla="*/ 419 w 1144"/>
              <a:gd name="T5" fmla="*/ 0 h 136"/>
              <a:gd name="T6" fmla="*/ 1143 w 1144"/>
              <a:gd name="T7" fmla="*/ 0 h 136"/>
              <a:gd name="T8" fmla="*/ 0 60000 65536"/>
              <a:gd name="T9" fmla="*/ 0 60000 65536"/>
              <a:gd name="T10" fmla="*/ 0 60000 65536"/>
              <a:gd name="T11" fmla="*/ 0 60000 65536"/>
              <a:gd name="T12" fmla="*/ 0 w 1144"/>
              <a:gd name="T13" fmla="*/ 0 h 136"/>
              <a:gd name="T14" fmla="*/ 1144 w 1144"/>
              <a:gd name="T15" fmla="*/ 136 h 136"/>
            </a:gdLst>
            <a:ahLst/>
            <a:cxnLst>
              <a:cxn ang="T8">
                <a:pos x="T0" y="T1"/>
              </a:cxn>
              <a:cxn ang="T9">
                <a:pos x="T2" y="T3"/>
              </a:cxn>
              <a:cxn ang="T10">
                <a:pos x="T4" y="T5"/>
              </a:cxn>
              <a:cxn ang="T11">
                <a:pos x="T6" y="T7"/>
              </a:cxn>
            </a:cxnLst>
            <a:rect l="T12" t="T13" r="T14" b="T15"/>
            <a:pathLst>
              <a:path w="1144" h="136">
                <a:moveTo>
                  <a:pt x="0" y="135"/>
                </a:moveTo>
                <a:lnTo>
                  <a:pt x="475" y="135"/>
                </a:lnTo>
                <a:lnTo>
                  <a:pt x="419" y="0"/>
                </a:lnTo>
                <a:lnTo>
                  <a:pt x="1143" y="0"/>
                </a:lnTo>
              </a:path>
            </a:pathLst>
          </a:custGeom>
          <a:noFill/>
          <a:ln w="12700" cap="rnd">
            <a:solidFill>
              <a:schemeClr val="tx1"/>
            </a:solidFill>
            <a:round/>
            <a:headEnd/>
            <a:tailEnd/>
          </a:ln>
        </p:spPr>
        <p:txBody>
          <a:bodyPr/>
          <a:lstStyle/>
          <a:p>
            <a:endParaRPr lang="en-US"/>
          </a:p>
        </p:txBody>
      </p:sp>
    </p:spTree>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effectLst>
                  <a:outerShdw blurRad="38100" dist="38100" dir="2700000" algn="tl">
                    <a:srgbClr val="C0C0C0"/>
                  </a:outerShdw>
                </a:effectLst>
              </a:rPr>
              <a:t>And Into The Clouds</a:t>
            </a:r>
          </a:p>
        </p:txBody>
      </p:sp>
      <p:sp>
        <p:nvSpPr>
          <p:cNvPr id="28675" name="Text Placeholder 2"/>
          <p:cNvSpPr>
            <a:spLocks noGrp="1"/>
          </p:cNvSpPr>
          <p:nvPr>
            <p:ph type="body" sz="half" idx="1"/>
          </p:nvPr>
        </p:nvSpPr>
        <p:spPr>
          <a:xfrm>
            <a:off x="327025" y="2119313"/>
            <a:ext cx="3925888" cy="4222750"/>
          </a:xfrm>
        </p:spPr>
        <p:txBody>
          <a:bodyPr/>
          <a:lstStyle/>
          <a:p>
            <a:r>
              <a:rPr lang="en-US"/>
              <a:t>Cloud computing moves computing processes or resources from the user’s machine onto the Internet.</a:t>
            </a:r>
          </a:p>
        </p:txBody>
      </p:sp>
      <p:pic>
        <p:nvPicPr>
          <p:cNvPr id="28676" name="Picture 2"/>
          <p:cNvPicPr>
            <a:picLocks noChangeAspect="1" noChangeArrowheads="1"/>
          </p:cNvPicPr>
          <p:nvPr/>
        </p:nvPicPr>
        <p:blipFill>
          <a:blip r:embed="rId3" cstate="print"/>
          <a:srcRect l="24405" t="21429" r="38156" b="24603"/>
          <a:stretch>
            <a:fillRect/>
          </a:stretch>
        </p:blipFill>
        <p:spPr bwMode="auto">
          <a:xfrm>
            <a:off x="4656138" y="1582738"/>
            <a:ext cx="4044950" cy="3497262"/>
          </a:xfrm>
          <a:prstGeom prst="rect">
            <a:avLst/>
          </a:prstGeom>
          <a:noFill/>
          <a:ln w="9525">
            <a:noFill/>
            <a:miter lim="800000"/>
            <a:headEnd/>
            <a:tailEnd/>
          </a:ln>
        </p:spPr>
      </p:pic>
      <p:sp>
        <p:nvSpPr>
          <p:cNvPr id="28677" name="Content Placeholder 3"/>
          <p:cNvSpPr>
            <a:spLocks noGrp="1"/>
          </p:cNvSpPr>
          <p:nvPr>
            <p:ph sz="half" idx="2"/>
          </p:nvPr>
        </p:nvSpPr>
        <p:spPr>
          <a:xfrm>
            <a:off x="4078288" y="5122863"/>
            <a:ext cx="4876800" cy="900112"/>
          </a:xfrm>
        </p:spPr>
        <p:txBody>
          <a:bodyPr/>
          <a:lstStyle/>
          <a:p>
            <a:pPr marL="0" indent="0" algn="ctr">
              <a:spcBef>
                <a:spcPct val="0"/>
              </a:spcBef>
              <a:buFontTx/>
              <a:buNone/>
            </a:pPr>
            <a:r>
              <a:rPr lang="en-US" sz="2400" i="1"/>
              <a:t>Tour a cloud computing data center</a:t>
            </a:r>
          </a:p>
          <a:p>
            <a:pPr marL="0" indent="0" algn="ctr">
              <a:spcBef>
                <a:spcPct val="0"/>
              </a:spcBef>
              <a:buFontTx/>
              <a:buNone/>
            </a:pPr>
            <a:r>
              <a:rPr lang="en-US" sz="1200"/>
              <a:t>http://news.bbc.co.uk/2/hi/technology/7693993.stm</a:t>
            </a:r>
            <a:endParaRPr lang="en-US" sz="1200" i="1"/>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effectLst>
                  <a:outerShdw blurRad="38100" dist="38100" dir="2700000" algn="tl">
                    <a:srgbClr val="C0C0C0"/>
                  </a:outerShdw>
                </a:effectLst>
              </a:rPr>
              <a:t>Moore’s Law</a:t>
            </a:r>
          </a:p>
        </p:txBody>
      </p:sp>
      <p:sp>
        <p:nvSpPr>
          <p:cNvPr id="18435" name="Text Placeholder 2"/>
          <p:cNvSpPr>
            <a:spLocks noGrp="1"/>
          </p:cNvSpPr>
          <p:nvPr>
            <p:ph type="body" sz="half" idx="1"/>
          </p:nvPr>
        </p:nvSpPr>
        <p:spPr>
          <a:xfrm>
            <a:off x="461963" y="5334000"/>
            <a:ext cx="7916862" cy="1016000"/>
          </a:xfrm>
        </p:spPr>
        <p:txBody>
          <a:bodyPr/>
          <a:lstStyle/>
          <a:p>
            <a:r>
              <a:rPr lang="en-US" sz="2800" dirty="0"/>
              <a:t>Moore’s Law states that the chip performance per dollar doubles every 18 months.</a:t>
            </a:r>
          </a:p>
        </p:txBody>
      </p:sp>
      <p:pic>
        <p:nvPicPr>
          <p:cNvPr id="18436" name="Picture 2" descr="Advancing Rates of Technology (Silicon, Storage, Telecom)"/>
          <p:cNvPicPr>
            <a:picLocks noChangeAspect="1" noChangeArrowheads="1"/>
          </p:cNvPicPr>
          <p:nvPr/>
        </p:nvPicPr>
        <p:blipFill>
          <a:blip r:embed="rId3" cstate="print"/>
          <a:srcRect/>
          <a:stretch>
            <a:fillRect/>
          </a:stretch>
        </p:blipFill>
        <p:spPr bwMode="auto">
          <a:xfrm>
            <a:off x="765175" y="1533525"/>
            <a:ext cx="5099050" cy="3602038"/>
          </a:xfrm>
          <a:prstGeom prst="rect">
            <a:avLst/>
          </a:prstGeom>
          <a:noFill/>
          <a:ln w="9525">
            <a:noFill/>
            <a:miter lim="800000"/>
            <a:headEnd/>
            <a:tailEnd/>
          </a:ln>
        </p:spPr>
      </p:pic>
      <p:sp>
        <p:nvSpPr>
          <p:cNvPr id="18437" name="Content Placeholder 3"/>
          <p:cNvSpPr>
            <a:spLocks noGrp="1"/>
          </p:cNvSpPr>
          <p:nvPr>
            <p:ph sz="half" idx="2"/>
          </p:nvPr>
        </p:nvSpPr>
        <p:spPr>
          <a:xfrm>
            <a:off x="4557713" y="3541713"/>
            <a:ext cx="4354512" cy="1597025"/>
          </a:xfrm>
        </p:spPr>
        <p:txBody>
          <a:bodyPr/>
          <a:lstStyle/>
          <a:p>
            <a:pPr marL="0" indent="0" algn="ctr">
              <a:spcBef>
                <a:spcPct val="0"/>
              </a:spcBef>
              <a:buFontTx/>
              <a:buNone/>
            </a:pPr>
            <a:r>
              <a:rPr lang="en-US" sz="2400" i="1"/>
              <a:t>Processing speed, </a:t>
            </a:r>
          </a:p>
          <a:p>
            <a:pPr marL="0" indent="0" algn="ctr">
              <a:spcBef>
                <a:spcPct val="0"/>
              </a:spcBef>
              <a:buFontTx/>
              <a:buNone/>
            </a:pPr>
            <a:r>
              <a:rPr lang="en-US" sz="2400" i="1"/>
              <a:t>storage capacity, and communication speed all continue to increase.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7171"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7172" name="Rectangle 4"/>
          <p:cNvSpPr>
            <a:spLocks noGrp="1" noChangeArrowheads="1"/>
          </p:cNvSpPr>
          <p:nvPr>
            <p:ph type="title"/>
          </p:nvPr>
        </p:nvSpPr>
        <p:spPr>
          <a:noFill/>
        </p:spPr>
        <p:txBody>
          <a:bodyPr/>
          <a:lstStyle/>
          <a:p>
            <a:r>
              <a:rPr lang="en-US"/>
              <a:t>Computer Hardware</a:t>
            </a:r>
          </a:p>
        </p:txBody>
      </p:sp>
      <p:grpSp>
        <p:nvGrpSpPr>
          <p:cNvPr id="7173" name="Group 58"/>
          <p:cNvGrpSpPr>
            <a:grpSpLocks/>
          </p:cNvGrpSpPr>
          <p:nvPr/>
        </p:nvGrpSpPr>
        <p:grpSpPr bwMode="auto">
          <a:xfrm>
            <a:off x="268288" y="1873250"/>
            <a:ext cx="8609012" cy="4622800"/>
            <a:chOff x="169" y="1180"/>
            <a:chExt cx="5423" cy="2912"/>
          </a:xfrm>
        </p:grpSpPr>
        <p:sp>
          <p:nvSpPr>
            <p:cNvPr id="7174" name="AutoShape 5"/>
            <p:cNvSpPr>
              <a:spLocks noChangeArrowheads="1"/>
            </p:cNvSpPr>
            <p:nvPr/>
          </p:nvSpPr>
          <p:spPr bwMode="auto">
            <a:xfrm>
              <a:off x="169" y="2286"/>
              <a:ext cx="923" cy="329"/>
            </a:xfrm>
            <a:prstGeom prst="roundRect">
              <a:avLst>
                <a:gd name="adj" fmla="val 12477"/>
              </a:avLst>
            </a:prstGeom>
            <a:solidFill>
              <a:srgbClr val="FCDA78"/>
            </a:solidFill>
            <a:ln w="12700">
              <a:solidFill>
                <a:schemeClr val="tx1"/>
              </a:solidFill>
              <a:round/>
              <a:headEnd/>
              <a:tailEnd/>
            </a:ln>
          </p:spPr>
          <p:txBody>
            <a:bodyPr wrap="none" anchor="ctr"/>
            <a:lstStyle/>
            <a:p>
              <a:endParaRPr lang="en-US"/>
            </a:p>
          </p:txBody>
        </p:sp>
        <p:sp>
          <p:nvSpPr>
            <p:cNvPr id="7175" name="AutoShape 6"/>
            <p:cNvSpPr>
              <a:spLocks noChangeArrowheads="1"/>
            </p:cNvSpPr>
            <p:nvPr/>
          </p:nvSpPr>
          <p:spPr bwMode="auto">
            <a:xfrm>
              <a:off x="169" y="1514"/>
              <a:ext cx="900" cy="657"/>
            </a:xfrm>
            <a:prstGeom prst="roundRect">
              <a:avLst>
                <a:gd name="adj" fmla="val 12477"/>
              </a:avLst>
            </a:prstGeom>
            <a:gradFill rotWithShape="0">
              <a:gsLst>
                <a:gs pos="0">
                  <a:srgbClr val="FDE193"/>
                </a:gs>
                <a:gs pos="100000">
                  <a:srgbClr val="FCDA78"/>
                </a:gs>
              </a:gsLst>
              <a:lin ang="5400000" scaled="1"/>
            </a:gradFill>
            <a:ln w="12700">
              <a:solidFill>
                <a:schemeClr val="tx1"/>
              </a:solidFill>
              <a:round/>
              <a:headEnd/>
              <a:tailEnd/>
            </a:ln>
          </p:spPr>
          <p:txBody>
            <a:bodyPr wrap="none" anchor="ctr"/>
            <a:lstStyle/>
            <a:p>
              <a:endParaRPr lang="en-US"/>
            </a:p>
          </p:txBody>
        </p:sp>
        <p:sp>
          <p:nvSpPr>
            <p:cNvPr id="7176" name="AutoShape 7"/>
            <p:cNvSpPr>
              <a:spLocks noChangeArrowheads="1"/>
            </p:cNvSpPr>
            <p:nvPr/>
          </p:nvSpPr>
          <p:spPr bwMode="auto">
            <a:xfrm>
              <a:off x="414" y="2179"/>
              <a:ext cx="425" cy="99"/>
            </a:xfrm>
            <a:prstGeom prst="roundRect">
              <a:avLst>
                <a:gd name="adj" fmla="val 12477"/>
              </a:avLst>
            </a:prstGeom>
            <a:solidFill>
              <a:srgbClr val="FCDA78"/>
            </a:solidFill>
            <a:ln w="12700">
              <a:solidFill>
                <a:schemeClr val="tx1"/>
              </a:solidFill>
              <a:round/>
              <a:headEnd/>
              <a:tailEnd/>
            </a:ln>
          </p:spPr>
          <p:txBody>
            <a:bodyPr wrap="none" anchor="ctr"/>
            <a:lstStyle/>
            <a:p>
              <a:endParaRPr lang="en-US"/>
            </a:p>
          </p:txBody>
        </p:sp>
        <p:sp>
          <p:nvSpPr>
            <p:cNvPr id="7177" name="AutoShape 8"/>
            <p:cNvSpPr>
              <a:spLocks noChangeArrowheads="1"/>
            </p:cNvSpPr>
            <p:nvPr/>
          </p:nvSpPr>
          <p:spPr bwMode="auto">
            <a:xfrm>
              <a:off x="284" y="1568"/>
              <a:ext cx="655" cy="552"/>
            </a:xfrm>
            <a:prstGeom prst="roundRect">
              <a:avLst>
                <a:gd name="adj" fmla="val 12477"/>
              </a:avLst>
            </a:prstGeom>
            <a:solidFill>
              <a:srgbClr val="FFFFFF"/>
            </a:solidFill>
            <a:ln w="12700">
              <a:solidFill>
                <a:schemeClr val="tx1"/>
              </a:solidFill>
              <a:round/>
              <a:headEnd/>
              <a:tailEnd/>
            </a:ln>
          </p:spPr>
          <p:txBody>
            <a:bodyPr wrap="none" anchor="ctr"/>
            <a:lstStyle/>
            <a:p>
              <a:endParaRPr lang="en-US"/>
            </a:p>
          </p:txBody>
        </p:sp>
        <p:sp>
          <p:nvSpPr>
            <p:cNvPr id="7178" name="Rectangle 9"/>
            <p:cNvSpPr>
              <a:spLocks noChangeArrowheads="1"/>
            </p:cNvSpPr>
            <p:nvPr/>
          </p:nvSpPr>
          <p:spPr bwMode="auto">
            <a:xfrm>
              <a:off x="215" y="2345"/>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179" name="Rectangle 10"/>
            <p:cNvSpPr>
              <a:spLocks noChangeArrowheads="1"/>
            </p:cNvSpPr>
            <p:nvPr/>
          </p:nvSpPr>
          <p:spPr bwMode="auto">
            <a:xfrm>
              <a:off x="291" y="2345"/>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180" name="Rectangle 11"/>
            <p:cNvSpPr>
              <a:spLocks noChangeArrowheads="1"/>
            </p:cNvSpPr>
            <p:nvPr/>
          </p:nvSpPr>
          <p:spPr bwMode="auto">
            <a:xfrm>
              <a:off x="368" y="2345"/>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181" name="Rectangle 12"/>
            <p:cNvSpPr>
              <a:spLocks noChangeArrowheads="1"/>
            </p:cNvSpPr>
            <p:nvPr/>
          </p:nvSpPr>
          <p:spPr bwMode="auto">
            <a:xfrm>
              <a:off x="444" y="2345"/>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182" name="Rectangle 13"/>
            <p:cNvSpPr>
              <a:spLocks noChangeArrowheads="1"/>
            </p:cNvSpPr>
            <p:nvPr/>
          </p:nvSpPr>
          <p:spPr bwMode="auto">
            <a:xfrm>
              <a:off x="215" y="2432"/>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183" name="Rectangle 14"/>
            <p:cNvSpPr>
              <a:spLocks noChangeArrowheads="1"/>
            </p:cNvSpPr>
            <p:nvPr/>
          </p:nvSpPr>
          <p:spPr bwMode="auto">
            <a:xfrm>
              <a:off x="291" y="2432"/>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184" name="Rectangle 15"/>
            <p:cNvSpPr>
              <a:spLocks noChangeArrowheads="1"/>
            </p:cNvSpPr>
            <p:nvPr/>
          </p:nvSpPr>
          <p:spPr bwMode="auto">
            <a:xfrm>
              <a:off x="368" y="2432"/>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185" name="Rectangle 16"/>
            <p:cNvSpPr>
              <a:spLocks noChangeArrowheads="1"/>
            </p:cNvSpPr>
            <p:nvPr/>
          </p:nvSpPr>
          <p:spPr bwMode="auto">
            <a:xfrm>
              <a:off x="444" y="2432"/>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186" name="Rectangle 17"/>
            <p:cNvSpPr>
              <a:spLocks noChangeArrowheads="1"/>
            </p:cNvSpPr>
            <p:nvPr/>
          </p:nvSpPr>
          <p:spPr bwMode="auto">
            <a:xfrm>
              <a:off x="521" y="2432"/>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187" name="Rectangle 18"/>
            <p:cNvSpPr>
              <a:spLocks noChangeArrowheads="1"/>
            </p:cNvSpPr>
            <p:nvPr/>
          </p:nvSpPr>
          <p:spPr bwMode="auto">
            <a:xfrm>
              <a:off x="587" y="2432"/>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188" name="Rectangle 19"/>
            <p:cNvSpPr>
              <a:spLocks noChangeArrowheads="1"/>
            </p:cNvSpPr>
            <p:nvPr/>
          </p:nvSpPr>
          <p:spPr bwMode="auto">
            <a:xfrm>
              <a:off x="215" y="2513"/>
              <a:ext cx="38" cy="5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189" name="Rectangle 20"/>
            <p:cNvSpPr>
              <a:spLocks noChangeArrowheads="1"/>
            </p:cNvSpPr>
            <p:nvPr/>
          </p:nvSpPr>
          <p:spPr bwMode="auto">
            <a:xfrm>
              <a:off x="291" y="2513"/>
              <a:ext cx="38" cy="5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190" name="Rectangle 21"/>
            <p:cNvSpPr>
              <a:spLocks noChangeArrowheads="1"/>
            </p:cNvSpPr>
            <p:nvPr/>
          </p:nvSpPr>
          <p:spPr bwMode="auto">
            <a:xfrm>
              <a:off x="368" y="2513"/>
              <a:ext cx="38" cy="5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191" name="Rectangle 22"/>
            <p:cNvSpPr>
              <a:spLocks noChangeArrowheads="1"/>
            </p:cNvSpPr>
            <p:nvPr/>
          </p:nvSpPr>
          <p:spPr bwMode="auto">
            <a:xfrm>
              <a:off x="444" y="2513"/>
              <a:ext cx="38" cy="5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192" name="Rectangle 23"/>
            <p:cNvSpPr>
              <a:spLocks noChangeArrowheads="1"/>
            </p:cNvSpPr>
            <p:nvPr/>
          </p:nvSpPr>
          <p:spPr bwMode="auto">
            <a:xfrm>
              <a:off x="521" y="2513"/>
              <a:ext cx="38" cy="5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193" name="Rectangle 24"/>
            <p:cNvSpPr>
              <a:spLocks noChangeArrowheads="1"/>
            </p:cNvSpPr>
            <p:nvPr/>
          </p:nvSpPr>
          <p:spPr bwMode="auto">
            <a:xfrm>
              <a:off x="587" y="2513"/>
              <a:ext cx="38" cy="5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194" name="AutoShape 25"/>
            <p:cNvSpPr>
              <a:spLocks noChangeArrowheads="1"/>
            </p:cNvSpPr>
            <p:nvPr/>
          </p:nvSpPr>
          <p:spPr bwMode="auto">
            <a:xfrm>
              <a:off x="4669" y="2286"/>
              <a:ext cx="923" cy="329"/>
            </a:xfrm>
            <a:prstGeom prst="roundRect">
              <a:avLst>
                <a:gd name="adj" fmla="val 12477"/>
              </a:avLst>
            </a:prstGeom>
            <a:solidFill>
              <a:srgbClr val="FCDA78"/>
            </a:solidFill>
            <a:ln w="12700">
              <a:solidFill>
                <a:schemeClr val="tx1"/>
              </a:solidFill>
              <a:round/>
              <a:headEnd/>
              <a:tailEnd/>
            </a:ln>
          </p:spPr>
          <p:txBody>
            <a:bodyPr wrap="none" anchor="ctr"/>
            <a:lstStyle/>
            <a:p>
              <a:endParaRPr lang="en-US"/>
            </a:p>
          </p:txBody>
        </p:sp>
        <p:sp>
          <p:nvSpPr>
            <p:cNvPr id="7195" name="AutoShape 26"/>
            <p:cNvSpPr>
              <a:spLocks noChangeArrowheads="1"/>
            </p:cNvSpPr>
            <p:nvPr/>
          </p:nvSpPr>
          <p:spPr bwMode="auto">
            <a:xfrm>
              <a:off x="4669" y="1514"/>
              <a:ext cx="900" cy="657"/>
            </a:xfrm>
            <a:prstGeom prst="roundRect">
              <a:avLst>
                <a:gd name="adj" fmla="val 12477"/>
              </a:avLst>
            </a:prstGeom>
            <a:gradFill rotWithShape="0">
              <a:gsLst>
                <a:gs pos="0">
                  <a:srgbClr val="FDE193"/>
                </a:gs>
                <a:gs pos="100000">
                  <a:srgbClr val="FCDA78"/>
                </a:gs>
              </a:gsLst>
              <a:lin ang="5400000" scaled="1"/>
            </a:gradFill>
            <a:ln w="12700">
              <a:solidFill>
                <a:schemeClr val="tx1"/>
              </a:solidFill>
              <a:round/>
              <a:headEnd/>
              <a:tailEnd/>
            </a:ln>
          </p:spPr>
          <p:txBody>
            <a:bodyPr wrap="none" anchor="ctr"/>
            <a:lstStyle/>
            <a:p>
              <a:endParaRPr lang="en-US"/>
            </a:p>
          </p:txBody>
        </p:sp>
        <p:sp>
          <p:nvSpPr>
            <p:cNvPr id="7196" name="AutoShape 27"/>
            <p:cNvSpPr>
              <a:spLocks noChangeArrowheads="1"/>
            </p:cNvSpPr>
            <p:nvPr/>
          </p:nvSpPr>
          <p:spPr bwMode="auto">
            <a:xfrm>
              <a:off x="4914" y="2179"/>
              <a:ext cx="425" cy="99"/>
            </a:xfrm>
            <a:prstGeom prst="roundRect">
              <a:avLst>
                <a:gd name="adj" fmla="val 12477"/>
              </a:avLst>
            </a:prstGeom>
            <a:solidFill>
              <a:srgbClr val="FCDA78"/>
            </a:solidFill>
            <a:ln w="12700">
              <a:solidFill>
                <a:schemeClr val="tx1"/>
              </a:solidFill>
              <a:round/>
              <a:headEnd/>
              <a:tailEnd/>
            </a:ln>
          </p:spPr>
          <p:txBody>
            <a:bodyPr wrap="none" anchor="ctr"/>
            <a:lstStyle/>
            <a:p>
              <a:endParaRPr lang="en-US"/>
            </a:p>
          </p:txBody>
        </p:sp>
        <p:sp>
          <p:nvSpPr>
            <p:cNvPr id="7197" name="AutoShape 28"/>
            <p:cNvSpPr>
              <a:spLocks noChangeArrowheads="1"/>
            </p:cNvSpPr>
            <p:nvPr/>
          </p:nvSpPr>
          <p:spPr bwMode="auto">
            <a:xfrm>
              <a:off x="4784" y="1568"/>
              <a:ext cx="655" cy="552"/>
            </a:xfrm>
            <a:prstGeom prst="roundRect">
              <a:avLst>
                <a:gd name="adj" fmla="val 12477"/>
              </a:avLst>
            </a:prstGeom>
            <a:solidFill>
              <a:srgbClr val="FFFFFF"/>
            </a:solidFill>
            <a:ln w="12700">
              <a:solidFill>
                <a:schemeClr val="tx1"/>
              </a:solidFill>
              <a:round/>
              <a:headEnd/>
              <a:tailEnd/>
            </a:ln>
          </p:spPr>
          <p:txBody>
            <a:bodyPr wrap="none" anchor="ctr"/>
            <a:lstStyle/>
            <a:p>
              <a:endParaRPr lang="en-US"/>
            </a:p>
          </p:txBody>
        </p:sp>
        <p:sp>
          <p:nvSpPr>
            <p:cNvPr id="7198" name="Rectangle 29"/>
            <p:cNvSpPr>
              <a:spLocks noChangeArrowheads="1"/>
            </p:cNvSpPr>
            <p:nvPr/>
          </p:nvSpPr>
          <p:spPr bwMode="auto">
            <a:xfrm>
              <a:off x="4715" y="2345"/>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199" name="Rectangle 30"/>
            <p:cNvSpPr>
              <a:spLocks noChangeArrowheads="1"/>
            </p:cNvSpPr>
            <p:nvPr/>
          </p:nvSpPr>
          <p:spPr bwMode="auto">
            <a:xfrm>
              <a:off x="4791" y="2345"/>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200" name="Rectangle 31"/>
            <p:cNvSpPr>
              <a:spLocks noChangeArrowheads="1"/>
            </p:cNvSpPr>
            <p:nvPr/>
          </p:nvSpPr>
          <p:spPr bwMode="auto">
            <a:xfrm>
              <a:off x="4868" y="2345"/>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201" name="Rectangle 32"/>
            <p:cNvSpPr>
              <a:spLocks noChangeArrowheads="1"/>
            </p:cNvSpPr>
            <p:nvPr/>
          </p:nvSpPr>
          <p:spPr bwMode="auto">
            <a:xfrm>
              <a:off x="4944" y="2345"/>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202" name="Rectangle 33"/>
            <p:cNvSpPr>
              <a:spLocks noChangeArrowheads="1"/>
            </p:cNvSpPr>
            <p:nvPr/>
          </p:nvSpPr>
          <p:spPr bwMode="auto">
            <a:xfrm>
              <a:off x="4715" y="2432"/>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203" name="Rectangle 34"/>
            <p:cNvSpPr>
              <a:spLocks noChangeArrowheads="1"/>
            </p:cNvSpPr>
            <p:nvPr/>
          </p:nvSpPr>
          <p:spPr bwMode="auto">
            <a:xfrm>
              <a:off x="4791" y="2432"/>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204" name="Rectangle 35"/>
            <p:cNvSpPr>
              <a:spLocks noChangeArrowheads="1"/>
            </p:cNvSpPr>
            <p:nvPr/>
          </p:nvSpPr>
          <p:spPr bwMode="auto">
            <a:xfrm>
              <a:off x="4868" y="2432"/>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205" name="Rectangle 36"/>
            <p:cNvSpPr>
              <a:spLocks noChangeArrowheads="1"/>
            </p:cNvSpPr>
            <p:nvPr/>
          </p:nvSpPr>
          <p:spPr bwMode="auto">
            <a:xfrm>
              <a:off x="4944" y="2432"/>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206" name="Rectangle 37"/>
            <p:cNvSpPr>
              <a:spLocks noChangeArrowheads="1"/>
            </p:cNvSpPr>
            <p:nvPr/>
          </p:nvSpPr>
          <p:spPr bwMode="auto">
            <a:xfrm>
              <a:off x="5021" y="2432"/>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207" name="Rectangle 38"/>
            <p:cNvSpPr>
              <a:spLocks noChangeArrowheads="1"/>
            </p:cNvSpPr>
            <p:nvPr/>
          </p:nvSpPr>
          <p:spPr bwMode="auto">
            <a:xfrm>
              <a:off x="5087" y="2432"/>
              <a:ext cx="38" cy="5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208" name="Rectangle 39"/>
            <p:cNvSpPr>
              <a:spLocks noChangeArrowheads="1"/>
            </p:cNvSpPr>
            <p:nvPr/>
          </p:nvSpPr>
          <p:spPr bwMode="auto">
            <a:xfrm>
              <a:off x="4715" y="2513"/>
              <a:ext cx="38" cy="5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209" name="Rectangle 40"/>
            <p:cNvSpPr>
              <a:spLocks noChangeArrowheads="1"/>
            </p:cNvSpPr>
            <p:nvPr/>
          </p:nvSpPr>
          <p:spPr bwMode="auto">
            <a:xfrm>
              <a:off x="4791" y="2513"/>
              <a:ext cx="38" cy="5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210" name="Rectangle 41"/>
            <p:cNvSpPr>
              <a:spLocks noChangeArrowheads="1"/>
            </p:cNvSpPr>
            <p:nvPr/>
          </p:nvSpPr>
          <p:spPr bwMode="auto">
            <a:xfrm>
              <a:off x="4868" y="2513"/>
              <a:ext cx="38" cy="5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211" name="Rectangle 42"/>
            <p:cNvSpPr>
              <a:spLocks noChangeArrowheads="1"/>
            </p:cNvSpPr>
            <p:nvPr/>
          </p:nvSpPr>
          <p:spPr bwMode="auto">
            <a:xfrm>
              <a:off x="4944" y="2513"/>
              <a:ext cx="38" cy="5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212" name="Rectangle 43"/>
            <p:cNvSpPr>
              <a:spLocks noChangeArrowheads="1"/>
            </p:cNvSpPr>
            <p:nvPr/>
          </p:nvSpPr>
          <p:spPr bwMode="auto">
            <a:xfrm>
              <a:off x="5021" y="2513"/>
              <a:ext cx="38" cy="5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213" name="Rectangle 44"/>
            <p:cNvSpPr>
              <a:spLocks noChangeArrowheads="1"/>
            </p:cNvSpPr>
            <p:nvPr/>
          </p:nvSpPr>
          <p:spPr bwMode="auto">
            <a:xfrm>
              <a:off x="5087" y="2513"/>
              <a:ext cx="38" cy="5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53293" name="Rectangle 45"/>
            <p:cNvSpPr>
              <a:spLocks noChangeArrowheads="1"/>
            </p:cNvSpPr>
            <p:nvPr/>
          </p:nvSpPr>
          <p:spPr bwMode="auto">
            <a:xfrm>
              <a:off x="1740" y="1180"/>
              <a:ext cx="2208" cy="1768"/>
            </a:xfrm>
            <a:prstGeom prst="rect">
              <a:avLst/>
            </a:prstGeom>
            <a:gradFill rotWithShape="0">
              <a:gsLst>
                <a:gs pos="0">
                  <a:srgbClr val="A3F25F">
                    <a:gamma/>
                    <a:tint val="89804"/>
                    <a:invGamma/>
                  </a:srgbClr>
                </a:gs>
                <a:gs pos="100000">
                  <a:srgbClr val="A3F25F"/>
                </a:gs>
              </a:gsLst>
              <a:lin ang="5400000" scaled="1"/>
            </a:gradFill>
            <a:ln w="12700">
              <a:solidFill>
                <a:schemeClr val="tx1"/>
              </a:solidFill>
              <a:miter lim="800000"/>
              <a:headEnd/>
              <a:tailEnd/>
            </a:ln>
            <a:effectLst>
              <a:outerShdw dist="35921" dir="2700000" algn="ctr" rotWithShape="0">
                <a:schemeClr val="tx1"/>
              </a:outerShdw>
            </a:effectLst>
          </p:spPr>
          <p:txBody>
            <a:bodyPr wrap="none" lIns="90488" tIns="44450" rIns="90488" bIns="44450" anchor="ctr"/>
            <a:lstStyle/>
            <a:p>
              <a:pPr algn="ctr">
                <a:lnSpc>
                  <a:spcPct val="90000"/>
                </a:lnSpc>
                <a:defRPr/>
              </a:pPr>
              <a:r>
                <a:rPr lang="en-US" sz="2000" b="1">
                  <a:solidFill>
                    <a:srgbClr val="000000"/>
                  </a:solidFill>
                  <a:latin typeface="Arial" charset="0"/>
                </a:rPr>
                <a:t>Central Processing Unit</a:t>
              </a:r>
            </a:p>
            <a:p>
              <a:pPr algn="ctr">
                <a:lnSpc>
                  <a:spcPct val="90000"/>
                </a:lnSpc>
                <a:defRPr/>
              </a:pPr>
              <a:endParaRPr lang="en-US" sz="2000" b="1">
                <a:solidFill>
                  <a:srgbClr val="000000"/>
                </a:solidFill>
                <a:latin typeface="Arial" charset="0"/>
              </a:endParaRPr>
            </a:p>
            <a:p>
              <a:pPr algn="ctr">
                <a:lnSpc>
                  <a:spcPct val="90000"/>
                </a:lnSpc>
                <a:defRPr/>
              </a:pPr>
              <a:endParaRPr lang="en-US" sz="2000" b="1">
                <a:solidFill>
                  <a:srgbClr val="000000"/>
                </a:solidFill>
                <a:latin typeface="Arial" charset="0"/>
              </a:endParaRPr>
            </a:p>
            <a:p>
              <a:pPr algn="ctr">
                <a:lnSpc>
                  <a:spcPct val="90000"/>
                </a:lnSpc>
                <a:defRPr/>
              </a:pPr>
              <a:endParaRPr lang="en-US" sz="2000" b="1">
                <a:solidFill>
                  <a:srgbClr val="000000"/>
                </a:solidFill>
                <a:latin typeface="Arial" charset="0"/>
              </a:endParaRPr>
            </a:p>
            <a:p>
              <a:pPr algn="ctr">
                <a:lnSpc>
                  <a:spcPct val="90000"/>
                </a:lnSpc>
                <a:defRPr/>
              </a:pPr>
              <a:endParaRPr lang="en-US" sz="2000" b="1">
                <a:solidFill>
                  <a:srgbClr val="000000"/>
                </a:solidFill>
                <a:latin typeface="Arial" charset="0"/>
              </a:endParaRPr>
            </a:p>
            <a:p>
              <a:pPr algn="ctr">
                <a:lnSpc>
                  <a:spcPct val="90000"/>
                </a:lnSpc>
                <a:defRPr/>
              </a:pPr>
              <a:endParaRPr lang="en-US" sz="2000" b="1">
                <a:solidFill>
                  <a:srgbClr val="000000"/>
                </a:solidFill>
                <a:latin typeface="Arial" charset="0"/>
              </a:endParaRPr>
            </a:p>
            <a:p>
              <a:pPr algn="ctr">
                <a:lnSpc>
                  <a:spcPct val="90000"/>
                </a:lnSpc>
                <a:defRPr/>
              </a:pPr>
              <a:endParaRPr lang="en-US" sz="2000" b="1">
                <a:solidFill>
                  <a:srgbClr val="000000"/>
                </a:solidFill>
                <a:latin typeface="Arial" charset="0"/>
              </a:endParaRPr>
            </a:p>
            <a:p>
              <a:pPr algn="ctr">
                <a:lnSpc>
                  <a:spcPct val="90000"/>
                </a:lnSpc>
                <a:defRPr/>
              </a:pPr>
              <a:endParaRPr lang="en-US" sz="2000" b="1">
                <a:solidFill>
                  <a:srgbClr val="000000"/>
                </a:solidFill>
                <a:latin typeface="Arial" charset="0"/>
              </a:endParaRPr>
            </a:p>
            <a:p>
              <a:pPr algn="ctr">
                <a:lnSpc>
                  <a:spcPct val="90000"/>
                </a:lnSpc>
                <a:defRPr/>
              </a:pPr>
              <a:endParaRPr lang="en-US" sz="2000" b="1">
                <a:solidFill>
                  <a:srgbClr val="000000"/>
                </a:solidFill>
                <a:latin typeface="Arial" charset="0"/>
              </a:endParaRPr>
            </a:p>
            <a:p>
              <a:pPr algn="ctr" latinLnBrk="1">
                <a:lnSpc>
                  <a:spcPct val="90000"/>
                </a:lnSpc>
                <a:defRPr/>
              </a:pPr>
              <a:endParaRPr lang="en-US" sz="2000" b="1">
                <a:solidFill>
                  <a:srgbClr val="000000"/>
                </a:solidFill>
                <a:latin typeface="Arial" charset="0"/>
              </a:endParaRPr>
            </a:p>
          </p:txBody>
        </p:sp>
        <p:grpSp>
          <p:nvGrpSpPr>
            <p:cNvPr id="7215" name="Group 49"/>
            <p:cNvGrpSpPr>
              <a:grpSpLocks/>
            </p:cNvGrpSpPr>
            <p:nvPr/>
          </p:nvGrpSpPr>
          <p:grpSpPr bwMode="auto">
            <a:xfrm>
              <a:off x="2340" y="3301"/>
              <a:ext cx="1010" cy="791"/>
              <a:chOff x="2340" y="3301"/>
              <a:chExt cx="1010" cy="791"/>
            </a:xfrm>
          </p:grpSpPr>
          <p:sp>
            <p:nvSpPr>
              <p:cNvPr id="53294" name="Freeform 46"/>
              <p:cNvSpPr>
                <a:spLocks/>
              </p:cNvSpPr>
              <p:nvPr/>
            </p:nvSpPr>
            <p:spPr bwMode="auto">
              <a:xfrm>
                <a:off x="2340" y="3301"/>
                <a:ext cx="1010" cy="791"/>
              </a:xfrm>
              <a:custGeom>
                <a:avLst/>
                <a:gdLst/>
                <a:ahLst/>
                <a:cxnLst>
                  <a:cxn ang="0">
                    <a:pos x="1009" y="108"/>
                  </a:cxn>
                  <a:cxn ang="0">
                    <a:pos x="1009" y="688"/>
                  </a:cxn>
                  <a:cxn ang="0">
                    <a:pos x="993" y="706"/>
                  </a:cxn>
                  <a:cxn ang="0">
                    <a:pos x="969" y="722"/>
                  </a:cxn>
                  <a:cxn ang="0">
                    <a:pos x="933" y="737"/>
                  </a:cxn>
                  <a:cxn ang="0">
                    <a:pos x="887" y="752"/>
                  </a:cxn>
                  <a:cxn ang="0">
                    <a:pos x="821" y="765"/>
                  </a:cxn>
                  <a:cxn ang="0">
                    <a:pos x="755" y="775"/>
                  </a:cxn>
                  <a:cxn ang="0">
                    <a:pos x="683" y="782"/>
                  </a:cxn>
                  <a:cxn ang="0">
                    <a:pos x="613" y="787"/>
                  </a:cxn>
                  <a:cxn ang="0">
                    <a:pos x="551" y="790"/>
                  </a:cxn>
                  <a:cxn ang="0">
                    <a:pos x="481" y="790"/>
                  </a:cxn>
                  <a:cxn ang="0">
                    <a:pos x="402" y="787"/>
                  </a:cxn>
                  <a:cxn ang="0">
                    <a:pos x="336" y="783"/>
                  </a:cxn>
                  <a:cxn ang="0">
                    <a:pos x="264" y="776"/>
                  </a:cxn>
                  <a:cxn ang="0">
                    <a:pos x="195" y="767"/>
                  </a:cxn>
                  <a:cxn ang="0">
                    <a:pos x="145" y="757"/>
                  </a:cxn>
                  <a:cxn ang="0">
                    <a:pos x="92" y="744"/>
                  </a:cxn>
                  <a:cxn ang="0">
                    <a:pos x="53" y="729"/>
                  </a:cxn>
                  <a:cxn ang="0">
                    <a:pos x="33" y="719"/>
                  </a:cxn>
                  <a:cxn ang="0">
                    <a:pos x="13" y="704"/>
                  </a:cxn>
                  <a:cxn ang="0">
                    <a:pos x="0" y="686"/>
                  </a:cxn>
                  <a:cxn ang="0">
                    <a:pos x="0" y="99"/>
                  </a:cxn>
                  <a:cxn ang="0">
                    <a:pos x="10" y="84"/>
                  </a:cxn>
                  <a:cxn ang="0">
                    <a:pos x="33" y="68"/>
                  </a:cxn>
                  <a:cxn ang="0">
                    <a:pos x="89" y="46"/>
                  </a:cxn>
                  <a:cxn ang="0">
                    <a:pos x="56" y="59"/>
                  </a:cxn>
                  <a:cxn ang="0">
                    <a:pos x="115" y="38"/>
                  </a:cxn>
                  <a:cxn ang="0">
                    <a:pos x="162" y="29"/>
                  </a:cxn>
                  <a:cxn ang="0">
                    <a:pos x="221" y="19"/>
                  </a:cxn>
                  <a:cxn ang="0">
                    <a:pos x="287" y="11"/>
                  </a:cxn>
                  <a:cxn ang="0">
                    <a:pos x="356" y="3"/>
                  </a:cxn>
                  <a:cxn ang="0">
                    <a:pos x="439" y="0"/>
                  </a:cxn>
                  <a:cxn ang="0">
                    <a:pos x="508" y="0"/>
                  </a:cxn>
                  <a:cxn ang="0">
                    <a:pos x="600" y="0"/>
                  </a:cxn>
                  <a:cxn ang="0">
                    <a:pos x="666" y="4"/>
                  </a:cxn>
                  <a:cxn ang="0">
                    <a:pos x="725" y="11"/>
                  </a:cxn>
                  <a:cxn ang="0">
                    <a:pos x="795" y="19"/>
                  </a:cxn>
                  <a:cxn ang="0">
                    <a:pos x="851" y="30"/>
                  </a:cxn>
                  <a:cxn ang="0">
                    <a:pos x="903" y="45"/>
                  </a:cxn>
                  <a:cxn ang="0">
                    <a:pos x="943" y="57"/>
                  </a:cxn>
                  <a:cxn ang="0">
                    <a:pos x="969" y="69"/>
                  </a:cxn>
                  <a:cxn ang="0">
                    <a:pos x="993" y="86"/>
                  </a:cxn>
                  <a:cxn ang="0">
                    <a:pos x="1009" y="108"/>
                  </a:cxn>
                </a:cxnLst>
                <a:rect l="0" t="0" r="r" b="b"/>
                <a:pathLst>
                  <a:path w="1010" h="791">
                    <a:moveTo>
                      <a:pt x="1009" y="108"/>
                    </a:moveTo>
                    <a:lnTo>
                      <a:pt x="1009" y="688"/>
                    </a:lnTo>
                    <a:lnTo>
                      <a:pt x="993" y="706"/>
                    </a:lnTo>
                    <a:lnTo>
                      <a:pt x="969" y="722"/>
                    </a:lnTo>
                    <a:lnTo>
                      <a:pt x="933" y="737"/>
                    </a:lnTo>
                    <a:lnTo>
                      <a:pt x="887" y="752"/>
                    </a:lnTo>
                    <a:lnTo>
                      <a:pt x="821" y="765"/>
                    </a:lnTo>
                    <a:lnTo>
                      <a:pt x="755" y="775"/>
                    </a:lnTo>
                    <a:lnTo>
                      <a:pt x="683" y="782"/>
                    </a:lnTo>
                    <a:lnTo>
                      <a:pt x="613" y="787"/>
                    </a:lnTo>
                    <a:lnTo>
                      <a:pt x="551" y="790"/>
                    </a:lnTo>
                    <a:lnTo>
                      <a:pt x="481" y="790"/>
                    </a:lnTo>
                    <a:lnTo>
                      <a:pt x="402" y="787"/>
                    </a:lnTo>
                    <a:lnTo>
                      <a:pt x="336" y="783"/>
                    </a:lnTo>
                    <a:lnTo>
                      <a:pt x="264" y="776"/>
                    </a:lnTo>
                    <a:lnTo>
                      <a:pt x="195" y="767"/>
                    </a:lnTo>
                    <a:lnTo>
                      <a:pt x="145" y="757"/>
                    </a:lnTo>
                    <a:lnTo>
                      <a:pt x="92" y="744"/>
                    </a:lnTo>
                    <a:lnTo>
                      <a:pt x="53" y="729"/>
                    </a:lnTo>
                    <a:lnTo>
                      <a:pt x="33" y="719"/>
                    </a:lnTo>
                    <a:lnTo>
                      <a:pt x="13" y="704"/>
                    </a:lnTo>
                    <a:lnTo>
                      <a:pt x="0" y="686"/>
                    </a:lnTo>
                    <a:lnTo>
                      <a:pt x="0" y="99"/>
                    </a:lnTo>
                    <a:lnTo>
                      <a:pt x="10" y="84"/>
                    </a:lnTo>
                    <a:lnTo>
                      <a:pt x="33" y="68"/>
                    </a:lnTo>
                    <a:lnTo>
                      <a:pt x="89" y="46"/>
                    </a:lnTo>
                    <a:lnTo>
                      <a:pt x="56" y="59"/>
                    </a:lnTo>
                    <a:lnTo>
                      <a:pt x="115" y="38"/>
                    </a:lnTo>
                    <a:lnTo>
                      <a:pt x="162" y="29"/>
                    </a:lnTo>
                    <a:lnTo>
                      <a:pt x="221" y="19"/>
                    </a:lnTo>
                    <a:lnTo>
                      <a:pt x="287" y="11"/>
                    </a:lnTo>
                    <a:lnTo>
                      <a:pt x="356" y="3"/>
                    </a:lnTo>
                    <a:lnTo>
                      <a:pt x="439" y="0"/>
                    </a:lnTo>
                    <a:lnTo>
                      <a:pt x="508" y="0"/>
                    </a:lnTo>
                    <a:lnTo>
                      <a:pt x="600" y="0"/>
                    </a:lnTo>
                    <a:lnTo>
                      <a:pt x="666" y="4"/>
                    </a:lnTo>
                    <a:lnTo>
                      <a:pt x="725" y="11"/>
                    </a:lnTo>
                    <a:lnTo>
                      <a:pt x="795" y="19"/>
                    </a:lnTo>
                    <a:lnTo>
                      <a:pt x="851" y="30"/>
                    </a:lnTo>
                    <a:lnTo>
                      <a:pt x="903" y="45"/>
                    </a:lnTo>
                    <a:lnTo>
                      <a:pt x="943" y="57"/>
                    </a:lnTo>
                    <a:lnTo>
                      <a:pt x="969" y="69"/>
                    </a:lnTo>
                    <a:lnTo>
                      <a:pt x="993" y="86"/>
                    </a:lnTo>
                    <a:lnTo>
                      <a:pt x="1009" y="108"/>
                    </a:lnTo>
                  </a:path>
                </a:pathLst>
              </a:custGeom>
              <a:gradFill rotWithShape="0">
                <a:gsLst>
                  <a:gs pos="0">
                    <a:srgbClr val="A2C1FE">
                      <a:gamma/>
                      <a:tint val="80000"/>
                      <a:invGamma/>
                    </a:srgbClr>
                  </a:gs>
                  <a:gs pos="100000">
                    <a:srgbClr val="A2C1FE"/>
                  </a:gs>
                </a:gsLst>
                <a:lin ang="5400000" scaled="1"/>
              </a:gradFill>
              <a:ln w="12700" cap="rnd" cmpd="sng">
                <a:solidFill>
                  <a:schemeClr val="tx1"/>
                </a:solidFill>
                <a:prstDash val="solid"/>
                <a:round/>
                <a:headEnd type="none" w="med" len="med"/>
                <a:tailEnd type="none" w="med" len="med"/>
              </a:ln>
              <a:effectLst>
                <a:outerShdw dist="35921" dir="2700000" algn="ctr" rotWithShape="0">
                  <a:schemeClr val="tx1"/>
                </a:outerShdw>
              </a:effectLst>
            </p:spPr>
            <p:txBody>
              <a:bodyPr/>
              <a:lstStyle/>
              <a:p>
                <a:pPr>
                  <a:defRPr/>
                </a:pPr>
                <a:endParaRPr lang="en-US"/>
              </a:p>
            </p:txBody>
          </p:sp>
          <p:sp>
            <p:nvSpPr>
              <p:cNvPr id="7225" name="Oval 47"/>
              <p:cNvSpPr>
                <a:spLocks noChangeArrowheads="1"/>
              </p:cNvSpPr>
              <p:nvPr/>
            </p:nvSpPr>
            <p:spPr bwMode="auto">
              <a:xfrm>
                <a:off x="2344" y="3305"/>
                <a:ext cx="1001" cy="180"/>
              </a:xfrm>
              <a:prstGeom prst="ellipse">
                <a:avLst/>
              </a:prstGeom>
              <a:noFill/>
              <a:ln w="12700">
                <a:solidFill>
                  <a:schemeClr val="tx1"/>
                </a:solidFill>
                <a:round/>
                <a:headEnd/>
                <a:tailEnd/>
              </a:ln>
            </p:spPr>
            <p:txBody>
              <a:bodyPr wrap="none" anchor="ctr"/>
              <a:lstStyle/>
              <a:p>
                <a:endParaRPr lang="en-US"/>
              </a:p>
            </p:txBody>
          </p:sp>
          <p:sp>
            <p:nvSpPr>
              <p:cNvPr id="7226" name="Rectangle 48"/>
              <p:cNvSpPr>
                <a:spLocks noChangeArrowheads="1"/>
              </p:cNvSpPr>
              <p:nvPr/>
            </p:nvSpPr>
            <p:spPr bwMode="auto">
              <a:xfrm>
                <a:off x="2415" y="3547"/>
                <a:ext cx="858" cy="532"/>
              </a:xfrm>
              <a:prstGeom prst="rect">
                <a:avLst/>
              </a:prstGeom>
              <a:noFill/>
              <a:ln w="12700">
                <a:noFill/>
                <a:miter lim="800000"/>
                <a:headEnd/>
                <a:tailEnd/>
              </a:ln>
            </p:spPr>
            <p:txBody>
              <a:bodyPr wrap="none" lIns="90488" tIns="44450" rIns="90488" bIns="44450">
                <a:spAutoFit/>
              </a:bodyPr>
              <a:lstStyle/>
              <a:p>
                <a:pPr algn="ctr">
                  <a:lnSpc>
                    <a:spcPct val="90000"/>
                  </a:lnSpc>
                </a:pPr>
                <a:r>
                  <a:rPr lang="en-US" sz="1800" b="1">
                    <a:solidFill>
                      <a:srgbClr val="000000"/>
                    </a:solidFill>
                    <a:latin typeface="Arial" charset="0"/>
                  </a:rPr>
                  <a:t>Secondary</a:t>
                </a:r>
              </a:p>
              <a:p>
                <a:pPr algn="ctr">
                  <a:lnSpc>
                    <a:spcPct val="90000"/>
                  </a:lnSpc>
                </a:pPr>
                <a:r>
                  <a:rPr lang="en-US" sz="1800" b="1">
                    <a:solidFill>
                      <a:srgbClr val="000000"/>
                    </a:solidFill>
                    <a:latin typeface="Arial" charset="0"/>
                  </a:rPr>
                  <a:t>Storage</a:t>
                </a:r>
              </a:p>
              <a:p>
                <a:pPr algn="ctr">
                  <a:lnSpc>
                    <a:spcPct val="90000"/>
                  </a:lnSpc>
                </a:pPr>
                <a:r>
                  <a:rPr lang="en-US" sz="1800" b="1">
                    <a:solidFill>
                      <a:srgbClr val="000000"/>
                    </a:solidFill>
                    <a:latin typeface="Arial" charset="0"/>
                  </a:rPr>
                  <a:t>Devices</a:t>
                </a:r>
              </a:p>
            </p:txBody>
          </p:sp>
        </p:grpSp>
        <p:sp>
          <p:nvSpPr>
            <p:cNvPr id="7216" name="Rectangle 50"/>
            <p:cNvSpPr>
              <a:spLocks noChangeArrowheads="1"/>
            </p:cNvSpPr>
            <p:nvPr/>
          </p:nvSpPr>
          <p:spPr bwMode="auto">
            <a:xfrm>
              <a:off x="1864" y="1516"/>
              <a:ext cx="976" cy="544"/>
            </a:xfrm>
            <a:prstGeom prst="rect">
              <a:avLst/>
            </a:prstGeom>
            <a:noFill/>
            <a:ln w="12700">
              <a:solidFill>
                <a:schemeClr val="tx1"/>
              </a:solidFill>
              <a:miter lim="800000"/>
              <a:headEnd/>
              <a:tailEnd/>
            </a:ln>
          </p:spPr>
          <p:txBody>
            <a:bodyPr wrap="none" lIns="90488" tIns="44450" rIns="90488" bIns="44450" anchor="ctr"/>
            <a:lstStyle/>
            <a:p>
              <a:pPr algn="ctr">
                <a:lnSpc>
                  <a:spcPct val="90000"/>
                </a:lnSpc>
              </a:pPr>
              <a:r>
                <a:rPr lang="en-US" sz="1800" b="1">
                  <a:solidFill>
                    <a:srgbClr val="000000"/>
                  </a:solidFill>
                  <a:latin typeface="Arial" charset="0"/>
                </a:rPr>
                <a:t>Control</a:t>
              </a:r>
            </a:p>
            <a:p>
              <a:pPr algn="ctr">
                <a:lnSpc>
                  <a:spcPct val="90000"/>
                </a:lnSpc>
              </a:pPr>
              <a:r>
                <a:rPr lang="en-US" sz="1800" b="1">
                  <a:solidFill>
                    <a:srgbClr val="000000"/>
                  </a:solidFill>
                  <a:latin typeface="Arial" charset="0"/>
                </a:rPr>
                <a:t>Unit</a:t>
              </a:r>
            </a:p>
          </p:txBody>
        </p:sp>
        <p:sp>
          <p:nvSpPr>
            <p:cNvPr id="7217" name="Rectangle 51"/>
            <p:cNvSpPr>
              <a:spLocks noChangeArrowheads="1"/>
            </p:cNvSpPr>
            <p:nvPr/>
          </p:nvSpPr>
          <p:spPr bwMode="auto">
            <a:xfrm>
              <a:off x="2848" y="1516"/>
              <a:ext cx="976" cy="544"/>
            </a:xfrm>
            <a:prstGeom prst="rect">
              <a:avLst/>
            </a:prstGeom>
            <a:noFill/>
            <a:ln w="12700">
              <a:solidFill>
                <a:schemeClr val="tx1"/>
              </a:solidFill>
              <a:miter lim="800000"/>
              <a:headEnd/>
              <a:tailEnd/>
            </a:ln>
          </p:spPr>
          <p:txBody>
            <a:bodyPr wrap="none" lIns="90488" tIns="44450" rIns="90488" bIns="44450" anchor="ctr"/>
            <a:lstStyle/>
            <a:p>
              <a:pPr algn="ctr">
                <a:lnSpc>
                  <a:spcPct val="90000"/>
                </a:lnSpc>
              </a:pPr>
              <a:r>
                <a:rPr lang="en-US" sz="1800" b="1">
                  <a:solidFill>
                    <a:srgbClr val="000000"/>
                  </a:solidFill>
                  <a:latin typeface="Arial" charset="0"/>
                </a:rPr>
                <a:t>ALU</a:t>
              </a:r>
            </a:p>
          </p:txBody>
        </p:sp>
        <p:sp>
          <p:nvSpPr>
            <p:cNvPr id="7218" name="Rectangle 52"/>
            <p:cNvSpPr>
              <a:spLocks noChangeArrowheads="1"/>
            </p:cNvSpPr>
            <p:nvPr/>
          </p:nvSpPr>
          <p:spPr bwMode="auto">
            <a:xfrm>
              <a:off x="1864" y="2248"/>
              <a:ext cx="1960" cy="544"/>
            </a:xfrm>
            <a:prstGeom prst="rect">
              <a:avLst/>
            </a:prstGeom>
            <a:noFill/>
            <a:ln w="12700">
              <a:solidFill>
                <a:schemeClr val="tx1"/>
              </a:solidFill>
              <a:miter lim="800000"/>
              <a:headEnd/>
              <a:tailEnd/>
            </a:ln>
          </p:spPr>
          <p:txBody>
            <a:bodyPr wrap="none" lIns="90488" tIns="44450" rIns="90488" bIns="44450" anchor="ctr"/>
            <a:lstStyle/>
            <a:p>
              <a:pPr algn="ctr">
                <a:lnSpc>
                  <a:spcPct val="90000"/>
                </a:lnSpc>
              </a:pPr>
              <a:r>
                <a:rPr lang="en-US" sz="1800" b="1">
                  <a:solidFill>
                    <a:srgbClr val="000000"/>
                  </a:solidFill>
                  <a:latin typeface="Arial" charset="0"/>
                </a:rPr>
                <a:t>Primary Storage</a:t>
              </a:r>
            </a:p>
            <a:p>
              <a:pPr algn="ctr">
                <a:lnSpc>
                  <a:spcPct val="90000"/>
                </a:lnSpc>
              </a:pPr>
              <a:r>
                <a:rPr lang="en-US" sz="1800" b="1">
                  <a:solidFill>
                    <a:srgbClr val="000000"/>
                  </a:solidFill>
                  <a:latin typeface="Arial" charset="0"/>
                </a:rPr>
                <a:t>Unit</a:t>
              </a:r>
            </a:p>
          </p:txBody>
        </p:sp>
        <p:sp>
          <p:nvSpPr>
            <p:cNvPr id="7219" name="Line 53"/>
            <p:cNvSpPr>
              <a:spLocks noChangeShapeType="1"/>
            </p:cNvSpPr>
            <p:nvPr/>
          </p:nvSpPr>
          <p:spPr bwMode="auto">
            <a:xfrm flipV="1">
              <a:off x="1067" y="2058"/>
              <a:ext cx="665" cy="9"/>
            </a:xfrm>
            <a:prstGeom prst="line">
              <a:avLst/>
            </a:prstGeom>
            <a:noFill/>
            <a:ln w="12700">
              <a:solidFill>
                <a:schemeClr val="tx1"/>
              </a:solidFill>
              <a:round/>
              <a:headEnd/>
              <a:tailEnd type="triangle" w="med" len="med"/>
            </a:ln>
          </p:spPr>
          <p:txBody>
            <a:bodyPr wrap="none" anchor="ctr"/>
            <a:lstStyle/>
            <a:p>
              <a:endParaRPr lang="en-US"/>
            </a:p>
          </p:txBody>
        </p:sp>
        <p:sp>
          <p:nvSpPr>
            <p:cNvPr id="7220" name="Line 54"/>
            <p:cNvSpPr>
              <a:spLocks noChangeShapeType="1"/>
            </p:cNvSpPr>
            <p:nvPr/>
          </p:nvSpPr>
          <p:spPr bwMode="auto">
            <a:xfrm flipV="1">
              <a:off x="3971" y="2058"/>
              <a:ext cx="665" cy="9"/>
            </a:xfrm>
            <a:prstGeom prst="line">
              <a:avLst/>
            </a:prstGeom>
            <a:noFill/>
            <a:ln w="12700">
              <a:solidFill>
                <a:schemeClr val="tx1"/>
              </a:solidFill>
              <a:round/>
              <a:headEnd/>
              <a:tailEnd type="triangle" w="med" len="med"/>
            </a:ln>
          </p:spPr>
          <p:txBody>
            <a:bodyPr wrap="none" anchor="ctr"/>
            <a:lstStyle/>
            <a:p>
              <a:endParaRPr lang="en-US"/>
            </a:p>
          </p:txBody>
        </p:sp>
        <p:sp>
          <p:nvSpPr>
            <p:cNvPr id="7221" name="Line 55"/>
            <p:cNvSpPr>
              <a:spLocks noChangeShapeType="1"/>
            </p:cNvSpPr>
            <p:nvPr/>
          </p:nvSpPr>
          <p:spPr bwMode="auto">
            <a:xfrm>
              <a:off x="2844" y="2985"/>
              <a:ext cx="0" cy="422"/>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7222" name="Rectangle 56"/>
            <p:cNvSpPr>
              <a:spLocks noChangeArrowheads="1"/>
            </p:cNvSpPr>
            <p:nvPr/>
          </p:nvSpPr>
          <p:spPr bwMode="auto">
            <a:xfrm>
              <a:off x="270" y="1691"/>
              <a:ext cx="666" cy="376"/>
            </a:xfrm>
            <a:prstGeom prst="rect">
              <a:avLst/>
            </a:prstGeom>
            <a:noFill/>
            <a:ln w="12700">
              <a:noFill/>
              <a:miter lim="800000"/>
              <a:headEnd/>
              <a:tailEnd/>
            </a:ln>
          </p:spPr>
          <p:txBody>
            <a:bodyPr wrap="none" lIns="90488" tIns="44450" rIns="90488" bIns="44450">
              <a:spAutoFit/>
            </a:bodyPr>
            <a:lstStyle/>
            <a:p>
              <a:pPr algn="ctr">
                <a:lnSpc>
                  <a:spcPct val="90000"/>
                </a:lnSpc>
              </a:pPr>
              <a:r>
                <a:rPr lang="en-US" sz="1800" b="1">
                  <a:solidFill>
                    <a:srgbClr val="000000"/>
                  </a:solidFill>
                  <a:latin typeface="Arial" charset="0"/>
                </a:rPr>
                <a:t>Input</a:t>
              </a:r>
            </a:p>
            <a:p>
              <a:pPr algn="ctr">
                <a:lnSpc>
                  <a:spcPct val="90000"/>
                </a:lnSpc>
              </a:pPr>
              <a:r>
                <a:rPr lang="en-US" sz="1800" b="1">
                  <a:solidFill>
                    <a:srgbClr val="000000"/>
                  </a:solidFill>
                  <a:latin typeface="Arial" charset="0"/>
                </a:rPr>
                <a:t>Devices</a:t>
              </a:r>
            </a:p>
          </p:txBody>
        </p:sp>
        <p:sp>
          <p:nvSpPr>
            <p:cNvPr id="7223" name="Rectangle 57"/>
            <p:cNvSpPr>
              <a:spLocks noChangeArrowheads="1"/>
            </p:cNvSpPr>
            <p:nvPr/>
          </p:nvSpPr>
          <p:spPr bwMode="auto">
            <a:xfrm>
              <a:off x="4770" y="1691"/>
              <a:ext cx="666" cy="376"/>
            </a:xfrm>
            <a:prstGeom prst="rect">
              <a:avLst/>
            </a:prstGeom>
            <a:noFill/>
            <a:ln w="12700">
              <a:noFill/>
              <a:miter lim="800000"/>
              <a:headEnd/>
              <a:tailEnd/>
            </a:ln>
          </p:spPr>
          <p:txBody>
            <a:bodyPr wrap="none" lIns="90488" tIns="44450" rIns="90488" bIns="44450">
              <a:spAutoFit/>
            </a:bodyPr>
            <a:lstStyle/>
            <a:p>
              <a:pPr algn="ctr">
                <a:lnSpc>
                  <a:spcPct val="90000"/>
                </a:lnSpc>
              </a:pPr>
              <a:r>
                <a:rPr lang="en-US" sz="1800" b="1">
                  <a:solidFill>
                    <a:srgbClr val="000000"/>
                  </a:solidFill>
                  <a:latin typeface="Arial" charset="0"/>
                </a:rPr>
                <a:t>Output</a:t>
              </a:r>
            </a:p>
            <a:p>
              <a:pPr algn="ctr">
                <a:lnSpc>
                  <a:spcPct val="90000"/>
                </a:lnSpc>
              </a:pPr>
              <a:r>
                <a:rPr lang="en-US" sz="1800" b="1">
                  <a:solidFill>
                    <a:srgbClr val="000000"/>
                  </a:solidFill>
                  <a:latin typeface="Arial" charset="0"/>
                </a:rPr>
                <a:t>Devices</a:t>
              </a:r>
            </a:p>
          </p:txBody>
        </p:sp>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p:cNvPicPr>
            <a:picLocks noChangeAspect="1" noChangeArrowheads="1"/>
          </p:cNvPicPr>
          <p:nvPr/>
        </p:nvPicPr>
        <p:blipFill>
          <a:blip r:embed="rId3" cstate="print"/>
          <a:srcRect l="38452" t="49603" r="36310" b="20634"/>
          <a:stretch>
            <a:fillRect/>
          </a:stretch>
        </p:blipFill>
        <p:spPr bwMode="auto">
          <a:xfrm>
            <a:off x="5422900" y="2586038"/>
            <a:ext cx="3508375" cy="2482850"/>
          </a:xfrm>
          <a:prstGeom prst="rect">
            <a:avLst/>
          </a:prstGeom>
          <a:noFill/>
          <a:ln w="9525">
            <a:noFill/>
            <a:miter lim="800000"/>
            <a:headEnd/>
            <a:tailEnd/>
          </a:ln>
        </p:spPr>
      </p:pic>
      <p:sp>
        <p:nvSpPr>
          <p:cNvPr id="2" name="Title 1"/>
          <p:cNvSpPr>
            <a:spLocks noGrp="1"/>
          </p:cNvSpPr>
          <p:nvPr>
            <p:ph type="title"/>
          </p:nvPr>
        </p:nvSpPr>
        <p:spPr/>
        <p:txBody>
          <a:bodyPr/>
          <a:lstStyle/>
          <a:p>
            <a:r>
              <a:rPr lang="en-US" sz="3600">
                <a:effectLst>
                  <a:outerShdw blurRad="38100" dist="38100" dir="2700000" algn="tl">
                    <a:srgbClr val="C0C0C0"/>
                  </a:outerShdw>
                </a:effectLst>
              </a:rPr>
              <a:t>Global Impacts</a:t>
            </a:r>
          </a:p>
        </p:txBody>
      </p:sp>
      <p:sp>
        <p:nvSpPr>
          <p:cNvPr id="36868" name="Text Placeholder 2"/>
          <p:cNvSpPr>
            <a:spLocks noGrp="1"/>
          </p:cNvSpPr>
          <p:nvPr>
            <p:ph type="body" sz="half" idx="1"/>
          </p:nvPr>
        </p:nvSpPr>
        <p:spPr>
          <a:xfrm>
            <a:off x="474663" y="1439863"/>
            <a:ext cx="5305425" cy="3665537"/>
          </a:xfrm>
        </p:spPr>
        <p:txBody>
          <a:bodyPr/>
          <a:lstStyle/>
          <a:p>
            <a:r>
              <a:rPr lang="en-US" dirty="0"/>
              <a:t>The One Laptop Per Child initiative highlights how new grid networking technologies and efficient, solar-powered processors can bring technology to entirely new places. </a:t>
            </a:r>
          </a:p>
        </p:txBody>
      </p:sp>
      <p:sp>
        <p:nvSpPr>
          <p:cNvPr id="36869" name="Content Placeholder 3"/>
          <p:cNvSpPr>
            <a:spLocks noGrp="1"/>
          </p:cNvSpPr>
          <p:nvPr>
            <p:ph sz="half" idx="2"/>
          </p:nvPr>
        </p:nvSpPr>
        <p:spPr>
          <a:xfrm>
            <a:off x="4078288" y="5122863"/>
            <a:ext cx="4862512" cy="1249362"/>
          </a:xfrm>
        </p:spPr>
        <p:txBody>
          <a:bodyPr/>
          <a:lstStyle/>
          <a:p>
            <a:pPr marL="0" indent="0" algn="ctr">
              <a:spcBef>
                <a:spcPct val="0"/>
              </a:spcBef>
              <a:buFontTx/>
              <a:buNone/>
            </a:pPr>
            <a:r>
              <a:rPr lang="en-US" sz="2400" i="1"/>
              <a:t>Learn about the One Laptop Initiative</a:t>
            </a:r>
          </a:p>
          <a:p>
            <a:pPr marL="0" indent="0" algn="ctr">
              <a:spcBef>
                <a:spcPct val="0"/>
              </a:spcBef>
              <a:buFontTx/>
              <a:buNone/>
            </a:pPr>
            <a:r>
              <a:rPr lang="en-US" sz="1200"/>
              <a:t>http://laptop.org/en/vision/index.shtml</a:t>
            </a:r>
            <a:endParaRPr lang="en-US" sz="1200" i="1"/>
          </a:p>
        </p:txBody>
      </p:sp>
      <p:sp>
        <p:nvSpPr>
          <p:cNvPr id="36870" name="Ink 8"/>
          <p:cNvSpPr>
            <a:spLocks noRot="1" noChangeAspect="1" noEditPoints="1" noChangeArrowheads="1" noChangeShapeType="1" noTextEdit="1"/>
          </p:cNvSpPr>
          <p:nvPr/>
        </p:nvSpPr>
        <p:spPr bwMode="auto">
          <a:xfrm>
            <a:off x="708025" y="4745038"/>
            <a:ext cx="1588" cy="1587"/>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extrusionOk="0">
                <a:moveTo>
                  <a:pt x="0" y="0"/>
                </a:moveTo>
                <a:lnTo>
                  <a:pt x="0" y="0"/>
                </a:lnTo>
              </a:path>
            </a:pathLst>
          </a:custGeom>
          <a:noFill/>
          <a:ln w="19050" cap="rnd">
            <a:solidFill>
              <a:srgbClr val="FF0000"/>
            </a:solidFill>
            <a:round/>
            <a:headEnd/>
            <a:tailEnd/>
          </a:ln>
        </p:spPr>
        <p:txBody>
          <a:bodyPr/>
          <a:lstStyle/>
          <a:p>
            <a:pPr eaLnBrk="1" hangingPunct="1"/>
            <a:endParaRPr lang="en-US" sz="1800">
              <a:solidFill>
                <a:srgbClr val="000000"/>
              </a:solidFill>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effectLst>
                  <a:outerShdw blurRad="38100" dist="38100" dir="2700000" algn="tl">
                    <a:srgbClr val="C0C0C0"/>
                  </a:outerShdw>
                </a:effectLst>
              </a:rPr>
              <a:t>E-Waste</a:t>
            </a:r>
          </a:p>
        </p:txBody>
      </p:sp>
      <p:sp>
        <p:nvSpPr>
          <p:cNvPr id="38915" name="Text Placeholder 2"/>
          <p:cNvSpPr>
            <a:spLocks noGrp="1"/>
          </p:cNvSpPr>
          <p:nvPr>
            <p:ph type="body" sz="half" idx="1"/>
          </p:nvPr>
        </p:nvSpPr>
        <p:spPr>
          <a:xfrm>
            <a:off x="457200" y="4151313"/>
            <a:ext cx="7569200" cy="1974850"/>
          </a:xfrm>
        </p:spPr>
        <p:txBody>
          <a:bodyPr/>
          <a:lstStyle/>
          <a:p>
            <a:r>
              <a:rPr lang="en-US" sz="2800"/>
              <a:t>All this change also means tons and tons of electronic waste.</a:t>
            </a:r>
          </a:p>
          <a:p>
            <a:r>
              <a:rPr lang="en-US" sz="2800"/>
              <a:t>Unfortunately, much of this waste ends up overseas, where recycling or disposal bears high environmental and human costs.</a:t>
            </a:r>
          </a:p>
        </p:txBody>
      </p:sp>
      <p:pic>
        <p:nvPicPr>
          <p:cNvPr id="38916" name="Picture 2" descr="Photos from Guiyu, ChinaJohn Biggs, “Guiyu, the E-waste Capital of China,” CrunchGear, April 4, 2008."/>
          <p:cNvPicPr>
            <a:picLocks noChangeAspect="1" noChangeArrowheads="1"/>
          </p:cNvPicPr>
          <p:nvPr/>
        </p:nvPicPr>
        <p:blipFill>
          <a:blip r:embed="rId2" cstate="print"/>
          <a:srcRect/>
          <a:stretch>
            <a:fillRect/>
          </a:stretch>
        </p:blipFill>
        <p:spPr bwMode="auto">
          <a:xfrm>
            <a:off x="1084263" y="1501775"/>
            <a:ext cx="7207250" cy="2432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24579"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24580" name="Rectangle 4"/>
          <p:cNvSpPr>
            <a:spLocks noGrp="1" noChangeArrowheads="1"/>
          </p:cNvSpPr>
          <p:nvPr>
            <p:ph type="title"/>
          </p:nvPr>
        </p:nvSpPr>
        <p:spPr>
          <a:noFill/>
        </p:spPr>
        <p:txBody>
          <a:bodyPr/>
          <a:lstStyle/>
          <a:p>
            <a:r>
              <a:rPr lang="en-US"/>
              <a:t>Storage</a:t>
            </a:r>
          </a:p>
        </p:txBody>
      </p:sp>
      <p:sp>
        <p:nvSpPr>
          <p:cNvPr id="24581" name="Rectangle 5"/>
          <p:cNvSpPr>
            <a:spLocks noGrp="1" noChangeArrowheads="1"/>
          </p:cNvSpPr>
          <p:nvPr>
            <p:ph type="body" idx="1"/>
          </p:nvPr>
        </p:nvSpPr>
        <p:spPr>
          <a:xfrm>
            <a:off x="76200" y="1524000"/>
            <a:ext cx="8915400" cy="4114800"/>
          </a:xfrm>
          <a:noFill/>
        </p:spPr>
        <p:txBody>
          <a:bodyPr/>
          <a:lstStyle/>
          <a:p>
            <a:pPr>
              <a:buFont typeface="Monotype Sorts" pitchFamily="2" charset="2"/>
              <a:buNone/>
            </a:pPr>
            <a:r>
              <a:rPr lang="en-US" dirty="0"/>
              <a:t>	Inventory data for your company contains product name (30 possible ASCII characters) and product description (50 possible ASCII characters).  Unused positions in these two fields are padded with blanks.  At any given point, you can have as many as 100,000 different products in inventory.  Your IS manager has requested funding to purchase a 2 Gigabyte hard drive to store this data.  What do you tell her?</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25603"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25604" name="Rectangle 4"/>
          <p:cNvSpPr>
            <a:spLocks noGrp="1" noChangeArrowheads="1"/>
          </p:cNvSpPr>
          <p:nvPr>
            <p:ph type="title"/>
          </p:nvPr>
        </p:nvSpPr>
        <p:spPr>
          <a:noFill/>
        </p:spPr>
        <p:txBody>
          <a:bodyPr/>
          <a:lstStyle/>
          <a:p>
            <a:r>
              <a:rPr lang="en-US"/>
              <a:t>Storage</a:t>
            </a:r>
          </a:p>
        </p:txBody>
      </p:sp>
      <p:sp>
        <p:nvSpPr>
          <p:cNvPr id="25605" name="Rectangle 5"/>
          <p:cNvSpPr>
            <a:spLocks noGrp="1" noChangeArrowheads="1"/>
          </p:cNvSpPr>
          <p:nvPr>
            <p:ph type="body" idx="1"/>
          </p:nvPr>
        </p:nvSpPr>
        <p:spPr>
          <a:noFill/>
        </p:spPr>
        <p:txBody>
          <a:bodyPr/>
          <a:lstStyle/>
          <a:p>
            <a:pPr>
              <a:buFontTx/>
              <a:buChar char="•"/>
            </a:pPr>
            <a:r>
              <a:rPr lang="en-US"/>
              <a:t>Bit, byte, Bill White.</a:t>
            </a:r>
          </a:p>
        </p:txBody>
      </p:sp>
      <p:pic>
        <p:nvPicPr>
          <p:cNvPr id="25606" name="Picture 6"/>
          <p:cNvPicPr>
            <a:picLocks noChangeArrowheads="1"/>
          </p:cNvPicPr>
          <p:nvPr/>
        </p:nvPicPr>
        <p:blipFill>
          <a:blip r:embed="rId3" cstate="print"/>
          <a:srcRect/>
          <a:stretch>
            <a:fillRect/>
          </a:stretch>
        </p:blipFill>
        <p:spPr bwMode="auto">
          <a:xfrm>
            <a:off x="3124200" y="2749550"/>
            <a:ext cx="3151188" cy="405765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9600" y="228600"/>
            <a:ext cx="7848600" cy="533400"/>
          </a:xfrm>
          <a:noFill/>
        </p:spPr>
        <p:txBody>
          <a:bodyPr/>
          <a:lstStyle/>
          <a:p>
            <a:r>
              <a:rPr lang="en-US"/>
              <a:t>Storage</a:t>
            </a:r>
          </a:p>
        </p:txBody>
      </p:sp>
      <p:sp>
        <p:nvSpPr>
          <p:cNvPr id="26627" name="Rectangle 3"/>
          <p:cNvSpPr>
            <a:spLocks noGrp="1" noChangeArrowheads="1"/>
          </p:cNvSpPr>
          <p:nvPr>
            <p:ph type="body" idx="1"/>
          </p:nvPr>
        </p:nvSpPr>
        <p:spPr>
          <a:xfrm>
            <a:off x="609600" y="990600"/>
            <a:ext cx="7848600" cy="4114800"/>
          </a:xfrm>
          <a:noFill/>
        </p:spPr>
        <p:txBody>
          <a:bodyPr/>
          <a:lstStyle/>
          <a:p>
            <a:pPr>
              <a:lnSpc>
                <a:spcPct val="90000"/>
              </a:lnSpc>
              <a:buFontTx/>
              <a:buChar char="•"/>
            </a:pPr>
            <a:r>
              <a:rPr lang="en-US" sz="2800" dirty="0"/>
              <a:t>Magnetic Disk (hard and floppy).  Cheap, direct access.  Iomega Zip buoys this segment.</a:t>
            </a:r>
          </a:p>
          <a:p>
            <a:pPr>
              <a:lnSpc>
                <a:spcPct val="90000"/>
              </a:lnSpc>
              <a:buFontTx/>
              <a:buChar char="•"/>
            </a:pPr>
            <a:r>
              <a:rPr lang="en-US" sz="2800" dirty="0"/>
              <a:t>CD-ROM.  500+ Megabytes.  Direct.  Great for massive, non-changing data sets (e.g., encyclopedias).  Low cost, long life.</a:t>
            </a:r>
          </a:p>
          <a:p>
            <a:pPr>
              <a:lnSpc>
                <a:spcPct val="90000"/>
              </a:lnSpc>
              <a:buFontTx/>
              <a:buChar char="•"/>
            </a:pPr>
            <a:r>
              <a:rPr lang="en-US" sz="2800" dirty="0"/>
              <a:t>DVD.  8x the capacity of CD-ROM (up to 17 Gigabytes).</a:t>
            </a:r>
          </a:p>
          <a:p>
            <a:pPr>
              <a:lnSpc>
                <a:spcPct val="90000"/>
              </a:lnSpc>
              <a:buFontTx/>
              <a:buChar char="•"/>
            </a:pPr>
            <a:r>
              <a:rPr lang="en-US" sz="2800" dirty="0"/>
              <a:t>Magnetic Tape.  Sequential.   Cheap but slow.   Perishable.  Bulky.</a:t>
            </a:r>
          </a:p>
          <a:p>
            <a:pPr>
              <a:lnSpc>
                <a:spcPct val="90000"/>
              </a:lnSpc>
              <a:buFontTx/>
              <a:buChar char="•"/>
            </a:pPr>
            <a:r>
              <a:rPr lang="en-US" sz="2800" dirty="0"/>
              <a:t>Flash memory device:  small, plugs into USB.</a:t>
            </a:r>
          </a:p>
          <a:p>
            <a:pPr>
              <a:lnSpc>
                <a:spcPct val="90000"/>
              </a:lnSpc>
              <a:buFontTx/>
              <a:buChar char="•"/>
            </a:pPr>
            <a:r>
              <a:rPr lang="en-US" sz="2800" dirty="0"/>
              <a:t>Smart Cards.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0"/>
            <a:ext cx="8229600" cy="990600"/>
          </a:xfrm>
        </p:spPr>
        <p:txBody>
          <a:bodyPr/>
          <a:lstStyle/>
          <a:p>
            <a:pPr eaLnBrk="1" hangingPunct="1"/>
            <a:r>
              <a:rPr lang="en-US"/>
              <a:t>TELECOMMUNICATIONS DEVICES</a:t>
            </a:r>
          </a:p>
        </p:txBody>
      </p:sp>
      <p:sp>
        <p:nvSpPr>
          <p:cNvPr id="27651" name="Rectangle 3"/>
          <p:cNvSpPr>
            <a:spLocks noGrp="1" noChangeArrowheads="1"/>
          </p:cNvSpPr>
          <p:nvPr>
            <p:ph type="body" idx="1"/>
          </p:nvPr>
        </p:nvSpPr>
        <p:spPr>
          <a:xfrm>
            <a:off x="685800" y="1219200"/>
            <a:ext cx="7848600" cy="4800600"/>
          </a:xfrm>
        </p:spPr>
        <p:txBody>
          <a:bodyPr/>
          <a:lstStyle/>
          <a:p>
            <a:pPr eaLnBrk="1" hangingPunct="1"/>
            <a:r>
              <a:rPr lang="en-US" b="1"/>
              <a:t>Types of modems include:</a:t>
            </a:r>
          </a:p>
          <a:p>
            <a:pPr lvl="1" eaLnBrk="1" hangingPunct="1"/>
            <a:r>
              <a:rPr lang="en-US" sz="3200"/>
              <a:t>Telephone modems (dial-up)</a:t>
            </a:r>
          </a:p>
          <a:p>
            <a:pPr lvl="1" eaLnBrk="1" hangingPunct="1"/>
            <a:r>
              <a:rPr lang="en-US" sz="3200"/>
              <a:t>Cable modems </a:t>
            </a:r>
          </a:p>
          <a:p>
            <a:pPr lvl="1" eaLnBrk="1" hangingPunct="1"/>
            <a:r>
              <a:rPr lang="en-US" sz="3200"/>
              <a:t>Digital Subscriber Line (DSL) modems</a:t>
            </a:r>
          </a:p>
          <a:p>
            <a:pPr lvl="1" eaLnBrk="1" hangingPunct="1"/>
            <a:r>
              <a:rPr lang="en-US" sz="3200"/>
              <a:t>Wireless modems</a:t>
            </a:r>
          </a:p>
          <a:p>
            <a:pPr lvl="1" eaLnBrk="1" hangingPunct="1"/>
            <a:r>
              <a:rPr lang="en-US" sz="3200"/>
              <a:t>Satellite modems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0"/>
            <a:ext cx="8229600" cy="990600"/>
          </a:xfrm>
        </p:spPr>
        <p:txBody>
          <a:bodyPr/>
          <a:lstStyle/>
          <a:p>
            <a:pPr eaLnBrk="1" hangingPunct="1"/>
            <a:r>
              <a:rPr lang="en-US"/>
              <a:t>TELECOMMUNICATIONS DEVICES</a:t>
            </a:r>
          </a:p>
        </p:txBody>
      </p:sp>
      <p:pic>
        <p:nvPicPr>
          <p:cNvPr id="28675" name="Picture 3" descr="haa83019_t0102"/>
          <p:cNvPicPr>
            <a:picLocks noChangeAspect="1" noChangeArrowheads="1"/>
          </p:cNvPicPr>
          <p:nvPr/>
        </p:nvPicPr>
        <p:blipFill>
          <a:blip r:embed="rId3" cstate="print"/>
          <a:srcRect/>
          <a:stretch>
            <a:fillRect/>
          </a:stretch>
        </p:blipFill>
        <p:spPr bwMode="auto">
          <a:xfrm>
            <a:off x="381000" y="1524000"/>
            <a:ext cx="8305800" cy="5334000"/>
          </a:xfrm>
          <a:prstGeom prst="rect">
            <a:avLst/>
          </a:prstGeom>
          <a:noFill/>
          <a:ln w="9525">
            <a:noFill/>
            <a:miter lim="800000"/>
            <a:headEnd/>
            <a:tailEnd/>
          </a:ln>
        </p:spPr>
      </p:pic>
      <p:sp>
        <p:nvSpPr>
          <p:cNvPr id="28676" name="Rectangle 4"/>
          <p:cNvSpPr>
            <a:spLocks noChangeArrowheads="1"/>
          </p:cNvSpPr>
          <p:nvPr/>
        </p:nvSpPr>
        <p:spPr bwMode="auto">
          <a:xfrm>
            <a:off x="533400" y="1066800"/>
            <a:ext cx="4648200" cy="457200"/>
          </a:xfrm>
          <a:prstGeom prst="rect">
            <a:avLst/>
          </a:prstGeom>
          <a:noFill/>
          <a:ln w="9525">
            <a:noFill/>
            <a:miter lim="800000"/>
            <a:headEnd/>
            <a:tailEnd/>
          </a:ln>
        </p:spPr>
        <p:txBody>
          <a:bodyPr>
            <a:spAutoFit/>
          </a:bodyPr>
          <a:lstStyle/>
          <a:p>
            <a:pPr eaLnBrk="1" hangingPunct="1">
              <a:spcBef>
                <a:spcPct val="50000"/>
              </a:spcBef>
              <a:buFontTx/>
              <a:buChar char="•"/>
            </a:pPr>
            <a:r>
              <a:rPr lang="en-US">
                <a:latin typeface="Arial" charset="0"/>
              </a:rPr>
              <a:t>Modem speed comparisons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4819"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49508" name="Rectangle 4"/>
          <p:cNvSpPr>
            <a:spLocks noGrp="1" noChangeArrowheads="1"/>
          </p:cNvSpPr>
          <p:nvPr>
            <p:ph type="title"/>
          </p:nvPr>
        </p:nvSpPr>
        <p:spPr/>
        <p:txBody>
          <a:bodyPr/>
          <a:lstStyle/>
          <a:p>
            <a:pPr eaLnBrk="1" hangingPunct="1">
              <a:defRPr/>
            </a:pPr>
            <a:r>
              <a:rPr lang="en-US"/>
              <a:t>Information Technology Software</a:t>
            </a:r>
          </a:p>
        </p:txBody>
      </p:sp>
      <p:sp>
        <p:nvSpPr>
          <p:cNvPr id="149509" name="Rectangle 5"/>
          <p:cNvSpPr>
            <a:spLocks noGrp="1" noChangeArrowheads="1"/>
          </p:cNvSpPr>
          <p:nvPr>
            <p:ph type="body" idx="1"/>
          </p:nvPr>
        </p:nvSpPr>
        <p:spPr/>
        <p:txBody>
          <a:bodyPr/>
          <a:lstStyle/>
          <a:p>
            <a:pPr eaLnBrk="1" hangingPunct="1">
              <a:buFont typeface="Wingdings" pitchFamily="2" charset="2"/>
              <a:buChar char="§"/>
              <a:defRPr/>
            </a:pPr>
            <a:r>
              <a:rPr lang="en-US" dirty="0"/>
              <a:t>Control the machines</a:t>
            </a:r>
          </a:p>
          <a:p>
            <a:pPr lvl="1" eaLnBrk="1" hangingPunct="1">
              <a:buSzPct val="75000"/>
              <a:defRPr/>
            </a:pPr>
            <a:r>
              <a:rPr lang="en-US" dirty="0"/>
              <a:t>Operating Systems </a:t>
            </a:r>
            <a:r>
              <a:rPr lang="en-US" dirty="0">
                <a:solidFill>
                  <a:schemeClr val="hlink"/>
                </a:solidFill>
              </a:rPr>
              <a:t>(/utilities, etc.)</a:t>
            </a:r>
            <a:r>
              <a:rPr lang="en-US" dirty="0"/>
              <a:t>.  Makes the 1’s, 0’s, and system hardware accessible:  gateway is the “user interface”.  Provide file, task, and resource management.</a:t>
            </a:r>
          </a:p>
          <a:p>
            <a:pPr eaLnBrk="1" hangingPunct="1">
              <a:buFont typeface="Wingdings" pitchFamily="2" charset="2"/>
              <a:buChar char="§"/>
              <a:defRPr/>
            </a:pPr>
            <a:r>
              <a:rPr lang="en-US" dirty="0"/>
              <a:t>Get specific jobs done</a:t>
            </a:r>
          </a:p>
          <a:p>
            <a:pPr lvl="1" eaLnBrk="1" hangingPunct="1">
              <a:buSzPct val="75000"/>
              <a:defRPr/>
            </a:pPr>
            <a:r>
              <a:rPr lang="en-US" dirty="0"/>
              <a:t>Application Programs.  Spreadsheets, word processors, accounting packages, etc.</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49509">
                                            <p:txEl>
                                              <p:pRg st="0" end="0"/>
                                            </p:txEl>
                                          </p:spTgt>
                                        </p:tgtEl>
                                        <p:attrNameLst>
                                          <p:attrName>style.visibility</p:attrName>
                                        </p:attrNameLst>
                                      </p:cBhvr>
                                      <p:to>
                                        <p:strVal val="visible"/>
                                      </p:to>
                                    </p:set>
                                    <p:anim to="" calcmode="lin" valueType="num">
                                      <p:cBhvr>
                                        <p:cTn id="7" dur="1" fill="hold"/>
                                        <p:tgtEl>
                                          <p:spTgt spid="149509">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499"/>
                                          </p:stCondLst>
                                        </p:cTn>
                                        <p:tgtEl>
                                          <p:spTgt spid="149509">
                                            <p:txEl>
                                              <p:pRg st="1" end="1"/>
                                            </p:txEl>
                                          </p:spTgt>
                                        </p:tgtEl>
                                        <p:attrNameLst>
                                          <p:attrName>style.visibility</p:attrName>
                                        </p:attrNameLst>
                                      </p:cBhvr>
                                      <p:to>
                                        <p:strVal val="visible"/>
                                      </p:to>
                                    </p:set>
                                    <p:anim to="" calcmode="lin" valueType="num">
                                      <p:cBhvr>
                                        <p:cTn id="10" dur="1" fill="hold"/>
                                        <p:tgtEl>
                                          <p:spTgt spid="149509">
                                            <p:txEl>
                                              <p:pRg st="1" end="1"/>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499"/>
                                          </p:stCondLst>
                                        </p:cTn>
                                        <p:tgtEl>
                                          <p:spTgt spid="149509">
                                            <p:txEl>
                                              <p:pRg st="2" end="2"/>
                                            </p:txEl>
                                          </p:spTgt>
                                        </p:tgtEl>
                                        <p:attrNameLst>
                                          <p:attrName>style.visibility</p:attrName>
                                        </p:attrNameLst>
                                      </p:cBhvr>
                                      <p:to>
                                        <p:strVal val="visible"/>
                                      </p:to>
                                    </p:set>
                                    <p:anim to="" calcmode="lin" valueType="num">
                                      <p:cBhvr>
                                        <p:cTn id="15" dur="1" fill="hold"/>
                                        <p:tgtEl>
                                          <p:spTgt spid="149509">
                                            <p:txEl>
                                              <p:pRg st="2" end="2"/>
                                            </p:txEl>
                                          </p:spTgt>
                                        </p:tgtEl>
                                        <p:attrNameLst>
                                          <p:attrName/>
                                        </p:attrNameLst>
                                      </p:cBhvr>
                                    </p:anim>
                                  </p:childTnLst>
                                </p:cTn>
                              </p:par>
                              <p:par>
                                <p:cTn id="16" presetID="24" presetClass="entr" presetSubtype="0" fill="hold" grpId="0" nodeType="withEffect">
                                  <p:stCondLst>
                                    <p:cond delay="0"/>
                                  </p:stCondLst>
                                  <p:childTnLst>
                                    <p:set>
                                      <p:cBhvr>
                                        <p:cTn id="17" dur="1" fill="hold">
                                          <p:stCondLst>
                                            <p:cond delay="499"/>
                                          </p:stCondLst>
                                        </p:cTn>
                                        <p:tgtEl>
                                          <p:spTgt spid="149509">
                                            <p:txEl>
                                              <p:pRg st="3" end="3"/>
                                            </p:txEl>
                                          </p:spTgt>
                                        </p:tgtEl>
                                        <p:attrNameLst>
                                          <p:attrName>style.visibility</p:attrName>
                                        </p:attrNameLst>
                                      </p:cBhvr>
                                      <p:to>
                                        <p:strVal val="visible"/>
                                      </p:to>
                                    </p:set>
                                    <p:anim to="" calcmode="lin" valueType="num">
                                      <p:cBhvr>
                                        <p:cTn id="18" dur="1" fill="hold"/>
                                        <p:tgtEl>
                                          <p:spTgt spid="149509">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5843"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35844" name="Rectangle 4"/>
          <p:cNvSpPr>
            <a:spLocks noChangeArrowheads="1"/>
          </p:cNvSpPr>
          <p:nvPr/>
        </p:nvSpPr>
        <p:spPr bwMode="auto">
          <a:xfrm>
            <a:off x="381000" y="304800"/>
            <a:ext cx="8404225" cy="638175"/>
          </a:xfrm>
          <a:prstGeom prst="rect">
            <a:avLst/>
          </a:prstGeom>
          <a:noFill/>
          <a:ln w="12700">
            <a:noFill/>
            <a:miter lim="800000"/>
            <a:headEnd/>
            <a:tailEnd/>
          </a:ln>
        </p:spPr>
        <p:txBody>
          <a:bodyPr lIns="90488" tIns="44450" rIns="90488" bIns="44450">
            <a:spAutoFit/>
          </a:bodyPr>
          <a:lstStyle/>
          <a:p>
            <a:pPr>
              <a:spcBef>
                <a:spcPct val="50000"/>
              </a:spcBef>
            </a:pPr>
            <a:r>
              <a:rPr lang="en-US" sz="3600"/>
              <a:t>Operating Systems</a:t>
            </a:r>
          </a:p>
        </p:txBody>
      </p:sp>
      <p:sp>
        <p:nvSpPr>
          <p:cNvPr id="151557" name="Rectangle 5"/>
          <p:cNvSpPr>
            <a:spLocks noGrp="1" noChangeArrowheads="1"/>
          </p:cNvSpPr>
          <p:nvPr>
            <p:ph type="body" idx="1"/>
          </p:nvPr>
        </p:nvSpPr>
        <p:spPr>
          <a:xfrm>
            <a:off x="457200" y="1295400"/>
            <a:ext cx="7772400" cy="2438400"/>
          </a:xfrm>
        </p:spPr>
        <p:txBody>
          <a:bodyPr/>
          <a:lstStyle/>
          <a:p>
            <a:pPr eaLnBrk="1" hangingPunct="1">
              <a:lnSpc>
                <a:spcPct val="90000"/>
              </a:lnSpc>
              <a:buFontTx/>
              <a:buChar char="•"/>
            </a:pPr>
            <a:r>
              <a:rPr lang="en-US" sz="2800" dirty="0"/>
              <a:t>DOS.  Runs under Windows 3.1 “environment” or alone.  Now NT, 95, 98, 2000, 2003, XP, Vista, 7, 8, 10.</a:t>
            </a:r>
          </a:p>
          <a:p>
            <a:pPr eaLnBrk="1" hangingPunct="1">
              <a:lnSpc>
                <a:spcPct val="90000"/>
              </a:lnSpc>
              <a:buFontTx/>
              <a:buChar char="•"/>
            </a:pPr>
            <a:r>
              <a:rPr lang="en-US" sz="2800" dirty="0"/>
              <a:t>OS X.  Macs.</a:t>
            </a:r>
          </a:p>
          <a:p>
            <a:pPr eaLnBrk="1" hangingPunct="1">
              <a:lnSpc>
                <a:spcPct val="90000"/>
              </a:lnSpc>
              <a:buFontTx/>
              <a:buChar char="•"/>
            </a:pPr>
            <a:r>
              <a:rPr lang="en-US" sz="2800" dirty="0"/>
              <a:t>UNIX.  Portable to all classes. </a:t>
            </a:r>
          </a:p>
          <a:p>
            <a:pPr eaLnBrk="1" hangingPunct="1">
              <a:lnSpc>
                <a:spcPct val="90000"/>
              </a:lnSpc>
              <a:buFontTx/>
              <a:buChar char="•"/>
            </a:pPr>
            <a:r>
              <a:rPr lang="en-US" sz="2800" dirty="0"/>
              <a:t>Linux.  Open source.</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51557">
                                            <p:txEl>
                                              <p:pRg st="0" end="0"/>
                                            </p:txEl>
                                          </p:spTgt>
                                        </p:tgtEl>
                                        <p:attrNameLst>
                                          <p:attrName>style.visibility</p:attrName>
                                        </p:attrNameLst>
                                      </p:cBhvr>
                                      <p:to>
                                        <p:strVal val="visible"/>
                                      </p:to>
                                    </p:set>
                                    <p:anim to="" calcmode="lin" valueType="num">
                                      <p:cBhvr>
                                        <p:cTn id="7" dur="1" fill="hold"/>
                                        <p:tgtEl>
                                          <p:spTgt spid="15155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51557">
                                            <p:txEl>
                                              <p:pRg st="1" end="1"/>
                                            </p:txEl>
                                          </p:spTgt>
                                        </p:tgtEl>
                                        <p:attrNameLst>
                                          <p:attrName>style.visibility</p:attrName>
                                        </p:attrNameLst>
                                      </p:cBhvr>
                                      <p:to>
                                        <p:strVal val="visible"/>
                                      </p:to>
                                    </p:set>
                                    <p:anim to="" calcmode="lin" valueType="num">
                                      <p:cBhvr>
                                        <p:cTn id="12" dur="1" fill="hold"/>
                                        <p:tgtEl>
                                          <p:spTgt spid="151557">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51557">
                                            <p:txEl>
                                              <p:pRg st="2" end="2"/>
                                            </p:txEl>
                                          </p:spTgt>
                                        </p:tgtEl>
                                        <p:attrNameLst>
                                          <p:attrName>style.visibility</p:attrName>
                                        </p:attrNameLst>
                                      </p:cBhvr>
                                      <p:to>
                                        <p:strVal val="visible"/>
                                      </p:to>
                                    </p:set>
                                    <p:anim to="" calcmode="lin" valueType="num">
                                      <p:cBhvr>
                                        <p:cTn id="17" dur="1" fill="hold"/>
                                        <p:tgtEl>
                                          <p:spTgt spid="151557">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51557">
                                            <p:txEl>
                                              <p:pRg st="3" end="3"/>
                                            </p:txEl>
                                          </p:spTgt>
                                        </p:tgtEl>
                                        <p:attrNameLst>
                                          <p:attrName>style.visibility</p:attrName>
                                        </p:attrNameLst>
                                      </p:cBhvr>
                                      <p:to>
                                        <p:strVal val="visible"/>
                                      </p:to>
                                    </p:set>
                                    <p:anim to="" calcmode="lin" valueType="num">
                                      <p:cBhvr>
                                        <p:cTn id="22" dur="1" fill="hold"/>
                                        <p:tgtEl>
                                          <p:spTgt spid="151557">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effectLst>
                  <a:outerShdw blurRad="38100" dist="38100" dir="2700000" algn="tl">
                    <a:srgbClr val="C0C0C0"/>
                  </a:outerShdw>
                </a:effectLst>
              </a:rPr>
              <a:t>New Operating Systems</a:t>
            </a:r>
          </a:p>
        </p:txBody>
      </p:sp>
      <p:sp>
        <p:nvSpPr>
          <p:cNvPr id="30723" name="Text Placeholder 2"/>
          <p:cNvSpPr>
            <a:spLocks noGrp="1"/>
          </p:cNvSpPr>
          <p:nvPr>
            <p:ph type="body" sz="half" idx="1"/>
          </p:nvPr>
        </p:nvSpPr>
        <p:spPr>
          <a:xfrm>
            <a:off x="257175" y="1603375"/>
            <a:ext cx="3940175" cy="4586288"/>
          </a:xfrm>
        </p:spPr>
        <p:txBody>
          <a:bodyPr/>
          <a:lstStyle/>
          <a:p>
            <a:r>
              <a:rPr lang="en-US"/>
              <a:t>The movement to smart phones means that new operating systems and software need to be developed to get the most out of the new hardware and networks.</a:t>
            </a:r>
          </a:p>
        </p:txBody>
      </p:sp>
      <p:pic>
        <p:nvPicPr>
          <p:cNvPr id="30724" name="Picture 2"/>
          <p:cNvPicPr>
            <a:picLocks noChangeAspect="1" noChangeArrowheads="1"/>
          </p:cNvPicPr>
          <p:nvPr/>
        </p:nvPicPr>
        <p:blipFill>
          <a:blip r:embed="rId3" cstate="print"/>
          <a:srcRect l="11548" t="16866" r="37296" b="16866"/>
          <a:stretch>
            <a:fillRect/>
          </a:stretch>
        </p:blipFill>
        <p:spPr bwMode="auto">
          <a:xfrm>
            <a:off x="4351338" y="1712913"/>
            <a:ext cx="4425950" cy="3440112"/>
          </a:xfrm>
          <a:prstGeom prst="rect">
            <a:avLst/>
          </a:prstGeom>
          <a:noFill/>
          <a:ln w="9525">
            <a:noFill/>
            <a:miter lim="800000"/>
            <a:headEnd/>
            <a:tailEnd/>
          </a:ln>
        </p:spPr>
      </p:pic>
      <p:sp>
        <p:nvSpPr>
          <p:cNvPr id="30725" name="Content Placeholder 3"/>
          <p:cNvSpPr>
            <a:spLocks noGrp="1"/>
          </p:cNvSpPr>
          <p:nvPr>
            <p:ph sz="half" idx="2"/>
          </p:nvPr>
        </p:nvSpPr>
        <p:spPr>
          <a:xfrm>
            <a:off x="4078288" y="5122863"/>
            <a:ext cx="4862512" cy="1249362"/>
          </a:xfrm>
        </p:spPr>
        <p:txBody>
          <a:bodyPr/>
          <a:lstStyle/>
          <a:p>
            <a:pPr marL="0" indent="0" algn="ctr">
              <a:spcBef>
                <a:spcPct val="0"/>
              </a:spcBef>
              <a:buFontTx/>
              <a:buNone/>
            </a:pPr>
            <a:r>
              <a:rPr lang="en-US" sz="2400" i="1" dirty="0"/>
              <a:t>Hear what Android means </a:t>
            </a:r>
          </a:p>
          <a:p>
            <a:pPr marL="0" indent="0" algn="ctr">
              <a:spcBef>
                <a:spcPct val="0"/>
              </a:spcBef>
              <a:buFontTx/>
              <a:buNone/>
            </a:pPr>
            <a:r>
              <a:rPr lang="en-US" sz="2400" i="1" dirty="0"/>
              <a:t>to software developers.</a:t>
            </a:r>
          </a:p>
          <a:p>
            <a:pPr marL="0" indent="0" algn="ctr">
              <a:spcBef>
                <a:spcPct val="0"/>
              </a:spcBef>
              <a:buFontTx/>
              <a:buNone/>
            </a:pPr>
            <a:r>
              <a:rPr lang="en-US" sz="1200" dirty="0"/>
              <a:t>http://www.youtube.com/watch?v=1FJHYqE0RDg</a:t>
            </a:r>
            <a:endParaRPr lang="en-US" sz="1200"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8195"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pic>
        <p:nvPicPr>
          <p:cNvPr id="8196" name="Picture 4"/>
          <p:cNvPicPr>
            <a:picLocks noChangeArrowheads="1"/>
          </p:cNvPicPr>
          <p:nvPr/>
        </p:nvPicPr>
        <p:blipFill>
          <a:blip r:embed="rId3" cstate="print"/>
          <a:srcRect/>
          <a:stretch>
            <a:fillRect/>
          </a:stretch>
        </p:blipFill>
        <p:spPr bwMode="auto">
          <a:xfrm>
            <a:off x="-771525" y="-371475"/>
            <a:ext cx="10696575" cy="7623175"/>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effectLst>
                  <a:outerShdw blurRad="38100" dist="38100" dir="2700000" algn="tl">
                    <a:srgbClr val="C0C0C0"/>
                  </a:outerShdw>
                </a:effectLst>
              </a:rPr>
              <a:t>The OS Race</a:t>
            </a:r>
          </a:p>
        </p:txBody>
      </p:sp>
      <p:sp>
        <p:nvSpPr>
          <p:cNvPr id="32771" name="Text Placeholder 2"/>
          <p:cNvSpPr>
            <a:spLocks noGrp="1"/>
          </p:cNvSpPr>
          <p:nvPr>
            <p:ph type="body" sz="half" idx="1"/>
          </p:nvPr>
        </p:nvSpPr>
        <p:spPr>
          <a:xfrm>
            <a:off x="457200" y="1600200"/>
            <a:ext cx="4157663" cy="4538663"/>
          </a:xfrm>
        </p:spPr>
        <p:txBody>
          <a:bodyPr/>
          <a:lstStyle/>
          <a:p>
            <a:r>
              <a:rPr lang="en-US"/>
              <a:t>Apple, Google, Microsoft, and Blackberry are all racing to develop apps for their OS.</a:t>
            </a:r>
          </a:p>
          <a:p>
            <a:r>
              <a:rPr lang="en-US"/>
              <a:t>Each app increases the value of their platform (network effects).</a:t>
            </a:r>
          </a:p>
        </p:txBody>
      </p:sp>
      <p:pic>
        <p:nvPicPr>
          <p:cNvPr id="32772" name="Picture 2"/>
          <p:cNvPicPr>
            <a:picLocks noChangeAspect="1" noChangeArrowheads="1"/>
          </p:cNvPicPr>
          <p:nvPr/>
        </p:nvPicPr>
        <p:blipFill>
          <a:blip r:embed="rId3" cstate="print"/>
          <a:srcRect l="11317" t="21042" r="42583" b="17659"/>
          <a:stretch>
            <a:fillRect/>
          </a:stretch>
        </p:blipFill>
        <p:spPr bwMode="auto">
          <a:xfrm>
            <a:off x="5105400" y="1516063"/>
            <a:ext cx="3592513" cy="2867025"/>
          </a:xfrm>
          <a:prstGeom prst="rect">
            <a:avLst/>
          </a:prstGeom>
          <a:noFill/>
          <a:ln w="9525">
            <a:noFill/>
            <a:miter lim="800000"/>
            <a:headEnd/>
            <a:tailEnd/>
          </a:ln>
        </p:spPr>
      </p:pic>
      <p:pic>
        <p:nvPicPr>
          <p:cNvPr id="32773" name="Picture 2" descr="http://t3.gstatic.com/images?q=tbn:KhQvQbAR7AZYQM%3Ahttp://www2.samford.edu/ts/images/stories/mobile/iphone-logo.jpg"/>
          <p:cNvPicPr>
            <a:picLocks noChangeAspect="1" noChangeArrowheads="1"/>
          </p:cNvPicPr>
          <p:nvPr/>
        </p:nvPicPr>
        <p:blipFill>
          <a:blip r:embed="rId4" cstate="print"/>
          <a:srcRect/>
          <a:stretch>
            <a:fillRect/>
          </a:stretch>
        </p:blipFill>
        <p:spPr bwMode="auto">
          <a:xfrm>
            <a:off x="4789488" y="5064125"/>
            <a:ext cx="1628775" cy="908050"/>
          </a:xfrm>
          <a:prstGeom prst="rect">
            <a:avLst/>
          </a:prstGeom>
          <a:noFill/>
          <a:ln w="9525">
            <a:noFill/>
            <a:miter lim="800000"/>
            <a:headEnd/>
            <a:tailEnd/>
          </a:ln>
        </p:spPr>
      </p:pic>
      <p:pic>
        <p:nvPicPr>
          <p:cNvPr id="32774" name="Picture 4" descr="http://t1.gstatic.com/images?q=tbn:Sshpm4gXxqxs6M%3Ahttp://www.devicedaily.com/wp-content/uploads/2008/10/android-logo.png"/>
          <p:cNvPicPr>
            <a:picLocks noChangeAspect="1" noChangeArrowheads="1"/>
          </p:cNvPicPr>
          <p:nvPr/>
        </p:nvPicPr>
        <p:blipFill>
          <a:blip r:embed="rId5" cstate="print"/>
          <a:srcRect/>
          <a:stretch>
            <a:fillRect/>
          </a:stretch>
        </p:blipFill>
        <p:spPr bwMode="auto">
          <a:xfrm>
            <a:off x="7754938" y="4992688"/>
            <a:ext cx="822325" cy="822325"/>
          </a:xfrm>
          <a:prstGeom prst="rect">
            <a:avLst/>
          </a:prstGeom>
          <a:noFill/>
          <a:ln w="9525">
            <a:noFill/>
            <a:miter lim="800000"/>
            <a:headEnd/>
            <a:tailEnd/>
          </a:ln>
        </p:spPr>
      </p:pic>
      <p:pic>
        <p:nvPicPr>
          <p:cNvPr id="32775" name="Picture 6" descr="http://t0.gstatic.com/images?q=tbn:8MU0pbYTZ0gUOM%3Ahttp://cs6tow.bay.livefilestore.com/y1pmfYJGbIJHo6hIT77c0-LWBZWw0quVM8P4kAIV2ySgO4G1vX1Ne2u_uVa2LpOan-sJ6FYOXPHMhVMv9kopvP9ng/Windows_Phone_Logo_Vertical_Col.jpg"/>
          <p:cNvPicPr>
            <a:picLocks noChangeAspect="1" noChangeArrowheads="1"/>
          </p:cNvPicPr>
          <p:nvPr/>
        </p:nvPicPr>
        <p:blipFill>
          <a:blip r:embed="rId6" cstate="print"/>
          <a:srcRect/>
          <a:stretch>
            <a:fillRect/>
          </a:stretch>
        </p:blipFill>
        <p:spPr bwMode="auto">
          <a:xfrm>
            <a:off x="6530975" y="5583238"/>
            <a:ext cx="1095375" cy="927100"/>
          </a:xfrm>
          <a:prstGeom prst="rect">
            <a:avLst/>
          </a:prstGeom>
          <a:noFill/>
          <a:ln w="9525">
            <a:noFill/>
            <a:miter lim="800000"/>
            <a:headEnd/>
            <a:tailEnd/>
          </a:ln>
        </p:spPr>
      </p:pic>
      <p:sp>
        <p:nvSpPr>
          <p:cNvPr id="32776" name="Content Placeholder 3"/>
          <p:cNvSpPr>
            <a:spLocks noGrp="1"/>
          </p:cNvSpPr>
          <p:nvPr>
            <p:ph sz="half" idx="2"/>
          </p:nvPr>
        </p:nvSpPr>
        <p:spPr>
          <a:xfrm>
            <a:off x="4281488" y="4441825"/>
            <a:ext cx="4862512" cy="1247775"/>
          </a:xfrm>
        </p:spPr>
        <p:txBody>
          <a:bodyPr/>
          <a:lstStyle/>
          <a:p>
            <a:pPr marL="0" indent="0" algn="ctr">
              <a:spcBef>
                <a:spcPct val="0"/>
              </a:spcBef>
              <a:buFontTx/>
              <a:buNone/>
            </a:pPr>
            <a:r>
              <a:rPr lang="en-US" sz="2400" i="1"/>
              <a:t>Who will win?</a:t>
            </a:r>
            <a:endParaRPr lang="en-US" sz="1200" i="1"/>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7891"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56676" name="Rectangle 4"/>
          <p:cNvSpPr>
            <a:spLocks noGrp="1" noChangeArrowheads="1"/>
          </p:cNvSpPr>
          <p:nvPr>
            <p:ph type="title"/>
          </p:nvPr>
        </p:nvSpPr>
        <p:spPr/>
        <p:txBody>
          <a:bodyPr/>
          <a:lstStyle/>
          <a:p>
            <a:pPr eaLnBrk="1" hangingPunct="1">
              <a:defRPr/>
            </a:pPr>
            <a:r>
              <a:rPr lang="en-US"/>
              <a:t>Languages to Write Software - Evolution</a:t>
            </a:r>
          </a:p>
        </p:txBody>
      </p:sp>
      <p:sp>
        <p:nvSpPr>
          <p:cNvPr id="156677" name="Rectangle 5"/>
          <p:cNvSpPr>
            <a:spLocks noGrp="1" noChangeArrowheads="1"/>
          </p:cNvSpPr>
          <p:nvPr>
            <p:ph type="body" idx="1"/>
          </p:nvPr>
        </p:nvSpPr>
        <p:spPr/>
        <p:txBody>
          <a:bodyPr/>
          <a:lstStyle/>
          <a:p>
            <a:pPr eaLnBrk="1" hangingPunct="1">
              <a:lnSpc>
                <a:spcPct val="90000"/>
              </a:lnSpc>
              <a:buFontTx/>
              <a:buChar char="•"/>
              <a:defRPr/>
            </a:pPr>
            <a:r>
              <a:rPr lang="en-US" sz="2800" dirty="0"/>
              <a:t>1st Generation:</a:t>
            </a:r>
          </a:p>
          <a:p>
            <a:pPr lvl="1" eaLnBrk="1" hangingPunct="1">
              <a:lnSpc>
                <a:spcPct val="90000"/>
              </a:lnSpc>
              <a:buSzPct val="75000"/>
              <a:buFontTx/>
              <a:buChar char="•"/>
              <a:defRPr/>
            </a:pPr>
            <a:r>
              <a:rPr lang="en-US" sz="2400" dirty="0"/>
              <a:t>Machine language.  1’s and 0’s.</a:t>
            </a:r>
          </a:p>
          <a:p>
            <a:pPr eaLnBrk="1" hangingPunct="1">
              <a:lnSpc>
                <a:spcPct val="90000"/>
              </a:lnSpc>
              <a:buFontTx/>
              <a:buChar char="•"/>
              <a:defRPr/>
            </a:pPr>
            <a:r>
              <a:rPr lang="en-US" sz="2800" dirty="0"/>
              <a:t>2nd Generation:</a:t>
            </a:r>
          </a:p>
          <a:p>
            <a:pPr lvl="1" eaLnBrk="1" hangingPunct="1">
              <a:lnSpc>
                <a:spcPct val="90000"/>
              </a:lnSpc>
              <a:buSzPct val="75000"/>
              <a:defRPr/>
            </a:pPr>
            <a:r>
              <a:rPr lang="en-US" sz="2400" dirty="0"/>
              <a:t>Assembler language.  Low level instructions, e.g. LOD A, ADD B.</a:t>
            </a:r>
          </a:p>
          <a:p>
            <a:pPr eaLnBrk="1" hangingPunct="1">
              <a:lnSpc>
                <a:spcPct val="90000"/>
              </a:lnSpc>
              <a:buFont typeface="Monotype Sorts" pitchFamily="2" charset="2"/>
              <a:buNone/>
              <a:defRPr/>
            </a:pPr>
            <a:endParaRPr lang="en-US" sz="1200" dirty="0"/>
          </a:p>
          <a:p>
            <a:pPr eaLnBrk="1" hangingPunct="1">
              <a:lnSpc>
                <a:spcPct val="90000"/>
              </a:lnSpc>
              <a:buFont typeface="Monotype Sorts" pitchFamily="2" charset="2"/>
              <a:buNone/>
              <a:defRPr/>
            </a:pPr>
            <a:r>
              <a:rPr lang="en-US" sz="2800" dirty="0"/>
              <a:t>“Low Level”.  More flexible, more efficient (from a machine standpoint).</a:t>
            </a:r>
          </a:p>
          <a:p>
            <a:pPr eaLnBrk="1" hangingPunct="1">
              <a:lnSpc>
                <a:spcPct val="90000"/>
              </a:lnSpc>
              <a:buFont typeface="Monotype Sorts" pitchFamily="2" charset="2"/>
              <a:buNone/>
              <a:defRPr/>
            </a:pPr>
            <a:r>
              <a:rPr lang="en-US" sz="2800" dirty="0"/>
              <a:t>Painful and tedious to work with (from a person’s standpoint).</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56677">
                                            <p:txEl>
                                              <p:pRg st="0" end="0"/>
                                            </p:txEl>
                                          </p:spTgt>
                                        </p:tgtEl>
                                        <p:attrNameLst>
                                          <p:attrName>style.visibility</p:attrName>
                                        </p:attrNameLst>
                                      </p:cBhvr>
                                      <p:to>
                                        <p:strVal val="visible"/>
                                      </p:to>
                                    </p:set>
                                    <p:anim to="" calcmode="lin" valueType="num">
                                      <p:cBhvr>
                                        <p:cTn id="7" dur="1" fill="hold"/>
                                        <p:tgtEl>
                                          <p:spTgt spid="156677">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499"/>
                                          </p:stCondLst>
                                        </p:cTn>
                                        <p:tgtEl>
                                          <p:spTgt spid="156677">
                                            <p:txEl>
                                              <p:pRg st="1" end="1"/>
                                            </p:txEl>
                                          </p:spTgt>
                                        </p:tgtEl>
                                        <p:attrNameLst>
                                          <p:attrName>style.visibility</p:attrName>
                                        </p:attrNameLst>
                                      </p:cBhvr>
                                      <p:to>
                                        <p:strVal val="visible"/>
                                      </p:to>
                                    </p:set>
                                    <p:anim to="" calcmode="lin" valueType="num">
                                      <p:cBhvr>
                                        <p:cTn id="10" dur="1" fill="hold"/>
                                        <p:tgtEl>
                                          <p:spTgt spid="156677">
                                            <p:txEl>
                                              <p:pRg st="1" end="1"/>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499"/>
                                          </p:stCondLst>
                                        </p:cTn>
                                        <p:tgtEl>
                                          <p:spTgt spid="156677">
                                            <p:txEl>
                                              <p:pRg st="2" end="2"/>
                                            </p:txEl>
                                          </p:spTgt>
                                        </p:tgtEl>
                                        <p:attrNameLst>
                                          <p:attrName>style.visibility</p:attrName>
                                        </p:attrNameLst>
                                      </p:cBhvr>
                                      <p:to>
                                        <p:strVal val="visible"/>
                                      </p:to>
                                    </p:set>
                                    <p:anim to="" calcmode="lin" valueType="num">
                                      <p:cBhvr>
                                        <p:cTn id="15" dur="1" fill="hold"/>
                                        <p:tgtEl>
                                          <p:spTgt spid="156677">
                                            <p:txEl>
                                              <p:pRg st="2" end="2"/>
                                            </p:txEl>
                                          </p:spTgt>
                                        </p:tgtEl>
                                        <p:attrNameLst>
                                          <p:attrName/>
                                        </p:attrNameLst>
                                      </p:cBhvr>
                                    </p:anim>
                                  </p:childTnLst>
                                </p:cTn>
                              </p:par>
                              <p:par>
                                <p:cTn id="16" presetID="24" presetClass="entr" presetSubtype="0" fill="hold" grpId="0" nodeType="withEffect">
                                  <p:stCondLst>
                                    <p:cond delay="0"/>
                                  </p:stCondLst>
                                  <p:childTnLst>
                                    <p:set>
                                      <p:cBhvr>
                                        <p:cTn id="17" dur="1" fill="hold">
                                          <p:stCondLst>
                                            <p:cond delay="499"/>
                                          </p:stCondLst>
                                        </p:cTn>
                                        <p:tgtEl>
                                          <p:spTgt spid="156677">
                                            <p:txEl>
                                              <p:pRg st="3" end="3"/>
                                            </p:txEl>
                                          </p:spTgt>
                                        </p:tgtEl>
                                        <p:attrNameLst>
                                          <p:attrName>style.visibility</p:attrName>
                                        </p:attrNameLst>
                                      </p:cBhvr>
                                      <p:to>
                                        <p:strVal val="visible"/>
                                      </p:to>
                                    </p:set>
                                    <p:anim to="" calcmode="lin" valueType="num">
                                      <p:cBhvr>
                                        <p:cTn id="18" dur="1" fill="hold"/>
                                        <p:tgtEl>
                                          <p:spTgt spid="156677">
                                            <p:txEl>
                                              <p:pRg st="3" end="3"/>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499"/>
                                          </p:stCondLst>
                                        </p:cTn>
                                        <p:tgtEl>
                                          <p:spTgt spid="156677">
                                            <p:txEl>
                                              <p:pRg st="5" end="5"/>
                                            </p:txEl>
                                          </p:spTgt>
                                        </p:tgtEl>
                                        <p:attrNameLst>
                                          <p:attrName>style.visibility</p:attrName>
                                        </p:attrNameLst>
                                      </p:cBhvr>
                                      <p:to>
                                        <p:strVal val="visible"/>
                                      </p:to>
                                    </p:set>
                                    <p:anim to="" calcmode="lin" valueType="num">
                                      <p:cBhvr>
                                        <p:cTn id="23" dur="1" fill="hold"/>
                                        <p:tgtEl>
                                          <p:spTgt spid="156677">
                                            <p:txEl>
                                              <p:pRg st="5" end="5"/>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499"/>
                                          </p:stCondLst>
                                        </p:cTn>
                                        <p:tgtEl>
                                          <p:spTgt spid="156677">
                                            <p:txEl>
                                              <p:pRg st="6" end="6"/>
                                            </p:txEl>
                                          </p:spTgt>
                                        </p:tgtEl>
                                        <p:attrNameLst>
                                          <p:attrName>style.visibility</p:attrName>
                                        </p:attrNameLst>
                                      </p:cBhvr>
                                      <p:to>
                                        <p:strVal val="visible"/>
                                      </p:to>
                                    </p:set>
                                    <p:anim to="" calcmode="lin" valueType="num">
                                      <p:cBhvr>
                                        <p:cTn id="28" dur="1" fill="hold"/>
                                        <p:tgtEl>
                                          <p:spTgt spid="156677">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7"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8915"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58724" name="Rectangle 4"/>
          <p:cNvSpPr>
            <a:spLocks noGrp="1" noChangeArrowheads="1"/>
          </p:cNvSpPr>
          <p:nvPr>
            <p:ph type="title"/>
          </p:nvPr>
        </p:nvSpPr>
        <p:spPr>
          <a:xfrm>
            <a:off x="685800" y="0"/>
            <a:ext cx="7772400" cy="1219200"/>
          </a:xfrm>
        </p:spPr>
        <p:txBody>
          <a:bodyPr/>
          <a:lstStyle/>
          <a:p>
            <a:pPr eaLnBrk="1" hangingPunct="1">
              <a:defRPr/>
            </a:pPr>
            <a:r>
              <a:rPr lang="en-US"/>
              <a:t>Languages to Write Software - Evolution</a:t>
            </a:r>
          </a:p>
        </p:txBody>
      </p:sp>
      <p:sp>
        <p:nvSpPr>
          <p:cNvPr id="158725" name="Rectangle 5"/>
          <p:cNvSpPr>
            <a:spLocks noGrp="1" noChangeArrowheads="1"/>
          </p:cNvSpPr>
          <p:nvPr>
            <p:ph type="body" idx="1"/>
          </p:nvPr>
        </p:nvSpPr>
        <p:spPr>
          <a:xfrm>
            <a:off x="609600" y="1295400"/>
            <a:ext cx="7772400" cy="4114800"/>
          </a:xfrm>
        </p:spPr>
        <p:txBody>
          <a:bodyPr/>
          <a:lstStyle/>
          <a:p>
            <a:pPr eaLnBrk="1" hangingPunct="1">
              <a:lnSpc>
                <a:spcPct val="90000"/>
              </a:lnSpc>
              <a:buFontTx/>
              <a:buChar char="•"/>
              <a:defRPr/>
            </a:pPr>
            <a:r>
              <a:rPr lang="en-US" sz="2800" dirty="0"/>
              <a:t>3rd Generation:</a:t>
            </a:r>
          </a:p>
          <a:p>
            <a:pPr lvl="1" eaLnBrk="1" hangingPunct="1">
              <a:lnSpc>
                <a:spcPct val="90000"/>
              </a:lnSpc>
              <a:buSzPct val="75000"/>
              <a:buFontTx/>
              <a:buChar char="•"/>
              <a:defRPr/>
            </a:pPr>
            <a:r>
              <a:rPr lang="en-US" sz="2400" dirty="0"/>
              <a:t>BASIC, COBOL, etc.  Use expressions closer to human dialogue:  e.g., sum=total + </a:t>
            </a:r>
            <a:r>
              <a:rPr lang="en-US" sz="2400" dirty="0" err="1"/>
              <a:t>newentry</a:t>
            </a:r>
            <a:r>
              <a:rPr lang="en-US" sz="2400" dirty="0"/>
              <a:t>.</a:t>
            </a:r>
          </a:p>
          <a:p>
            <a:pPr eaLnBrk="1" hangingPunct="1">
              <a:lnSpc>
                <a:spcPct val="90000"/>
              </a:lnSpc>
              <a:buFontTx/>
              <a:buChar char="•"/>
              <a:defRPr/>
            </a:pPr>
            <a:r>
              <a:rPr lang="en-US" sz="2800" dirty="0"/>
              <a:t>4th Generation:</a:t>
            </a:r>
          </a:p>
          <a:p>
            <a:pPr lvl="1" eaLnBrk="1" hangingPunct="1">
              <a:lnSpc>
                <a:spcPct val="90000"/>
              </a:lnSpc>
              <a:buSzPct val="75000"/>
              <a:defRPr/>
            </a:pPr>
            <a:r>
              <a:rPr lang="en-US" sz="2400" dirty="0"/>
              <a:t>English like commands.  Or, better, user specifies desired outcome, computer handles the rest.  CASE, etc.</a:t>
            </a:r>
          </a:p>
          <a:p>
            <a:pPr lvl="1" eaLnBrk="1" hangingPunct="1">
              <a:lnSpc>
                <a:spcPct val="90000"/>
              </a:lnSpc>
              <a:buFontTx/>
              <a:buNone/>
              <a:defRPr/>
            </a:pPr>
            <a:endParaRPr lang="en-US" sz="2400" dirty="0"/>
          </a:p>
          <a:p>
            <a:pPr eaLnBrk="1" hangingPunct="1">
              <a:lnSpc>
                <a:spcPct val="90000"/>
              </a:lnSpc>
              <a:buFont typeface="Monotype Sorts" pitchFamily="2" charset="2"/>
              <a:buNone/>
              <a:defRPr/>
            </a:pPr>
            <a:r>
              <a:rPr lang="en-US" sz="2800" dirty="0"/>
              <a:t>“High Level”.  Less flexible, less efficient (from a machine standpoint).  MUCH easier to use (from a person’s standpoint).</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58725">
                                            <p:txEl>
                                              <p:pRg st="0" end="0"/>
                                            </p:txEl>
                                          </p:spTgt>
                                        </p:tgtEl>
                                        <p:attrNameLst>
                                          <p:attrName>style.visibility</p:attrName>
                                        </p:attrNameLst>
                                      </p:cBhvr>
                                      <p:to>
                                        <p:strVal val="visible"/>
                                      </p:to>
                                    </p:set>
                                    <p:anim to="" calcmode="lin" valueType="num">
                                      <p:cBhvr>
                                        <p:cTn id="7" dur="1" fill="hold"/>
                                        <p:tgtEl>
                                          <p:spTgt spid="158725">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499"/>
                                          </p:stCondLst>
                                        </p:cTn>
                                        <p:tgtEl>
                                          <p:spTgt spid="158725">
                                            <p:txEl>
                                              <p:pRg st="1" end="1"/>
                                            </p:txEl>
                                          </p:spTgt>
                                        </p:tgtEl>
                                        <p:attrNameLst>
                                          <p:attrName>style.visibility</p:attrName>
                                        </p:attrNameLst>
                                      </p:cBhvr>
                                      <p:to>
                                        <p:strVal val="visible"/>
                                      </p:to>
                                    </p:set>
                                    <p:anim to="" calcmode="lin" valueType="num">
                                      <p:cBhvr>
                                        <p:cTn id="10" dur="1" fill="hold"/>
                                        <p:tgtEl>
                                          <p:spTgt spid="158725">
                                            <p:txEl>
                                              <p:pRg st="1" end="1"/>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499"/>
                                          </p:stCondLst>
                                        </p:cTn>
                                        <p:tgtEl>
                                          <p:spTgt spid="158725">
                                            <p:txEl>
                                              <p:pRg st="2" end="2"/>
                                            </p:txEl>
                                          </p:spTgt>
                                        </p:tgtEl>
                                        <p:attrNameLst>
                                          <p:attrName>style.visibility</p:attrName>
                                        </p:attrNameLst>
                                      </p:cBhvr>
                                      <p:to>
                                        <p:strVal val="visible"/>
                                      </p:to>
                                    </p:set>
                                    <p:anim to="" calcmode="lin" valueType="num">
                                      <p:cBhvr>
                                        <p:cTn id="15" dur="1" fill="hold"/>
                                        <p:tgtEl>
                                          <p:spTgt spid="158725">
                                            <p:txEl>
                                              <p:pRg st="2" end="2"/>
                                            </p:txEl>
                                          </p:spTgt>
                                        </p:tgtEl>
                                        <p:attrNameLst>
                                          <p:attrName/>
                                        </p:attrNameLst>
                                      </p:cBhvr>
                                    </p:anim>
                                  </p:childTnLst>
                                </p:cTn>
                              </p:par>
                              <p:par>
                                <p:cTn id="16" presetID="24" presetClass="entr" presetSubtype="0" fill="hold" grpId="0" nodeType="withEffect">
                                  <p:stCondLst>
                                    <p:cond delay="0"/>
                                  </p:stCondLst>
                                  <p:childTnLst>
                                    <p:set>
                                      <p:cBhvr>
                                        <p:cTn id="17" dur="1" fill="hold">
                                          <p:stCondLst>
                                            <p:cond delay="499"/>
                                          </p:stCondLst>
                                        </p:cTn>
                                        <p:tgtEl>
                                          <p:spTgt spid="158725">
                                            <p:txEl>
                                              <p:pRg st="3" end="3"/>
                                            </p:txEl>
                                          </p:spTgt>
                                        </p:tgtEl>
                                        <p:attrNameLst>
                                          <p:attrName>style.visibility</p:attrName>
                                        </p:attrNameLst>
                                      </p:cBhvr>
                                      <p:to>
                                        <p:strVal val="visible"/>
                                      </p:to>
                                    </p:set>
                                    <p:anim to="" calcmode="lin" valueType="num">
                                      <p:cBhvr>
                                        <p:cTn id="18" dur="1" fill="hold"/>
                                        <p:tgtEl>
                                          <p:spTgt spid="158725">
                                            <p:txEl>
                                              <p:pRg st="3" end="3"/>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499"/>
                                          </p:stCondLst>
                                        </p:cTn>
                                        <p:tgtEl>
                                          <p:spTgt spid="158725">
                                            <p:txEl>
                                              <p:pRg st="5" end="5"/>
                                            </p:txEl>
                                          </p:spTgt>
                                        </p:tgtEl>
                                        <p:attrNameLst>
                                          <p:attrName>style.visibility</p:attrName>
                                        </p:attrNameLst>
                                      </p:cBhvr>
                                      <p:to>
                                        <p:strVal val="visible"/>
                                      </p:to>
                                    </p:set>
                                    <p:anim to="" calcmode="lin" valueType="num">
                                      <p:cBhvr>
                                        <p:cTn id="23" dur="1" fill="hold"/>
                                        <p:tgtEl>
                                          <p:spTgt spid="158725">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5"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0770" name="Object 2">
            <a:hlinkClick r:id="" action="ppaction://ole?verb=0"/>
          </p:cNvPr>
          <p:cNvGraphicFramePr>
            <a:graphicFrameLocks/>
          </p:cNvGraphicFramePr>
          <p:nvPr/>
        </p:nvGraphicFramePr>
        <p:xfrm>
          <a:off x="304800" y="533400"/>
          <a:ext cx="1938338" cy="1304925"/>
        </p:xfrm>
        <a:graphic>
          <a:graphicData uri="http://schemas.openxmlformats.org/presentationml/2006/ole">
            <mc:AlternateContent xmlns:mc="http://schemas.openxmlformats.org/markup-compatibility/2006">
              <mc:Choice xmlns:v="urn:schemas-microsoft-com:vml" Requires="v">
                <p:oleObj spid="_x0000_s2057" name="Clip" r:id="rId3" imgW="1106280" imgH="747360" progId="">
                  <p:embed/>
                </p:oleObj>
              </mc:Choice>
              <mc:Fallback>
                <p:oleObj name="Clip" r:id="rId3" imgW="1106280" imgH="747360" progId="">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33400"/>
                        <a:ext cx="1938338"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0771" name="Rectangle 3"/>
          <p:cNvSpPr>
            <a:spLocks noGrp="1" noChangeArrowheads="1"/>
          </p:cNvSpPr>
          <p:nvPr>
            <p:ph type="title"/>
          </p:nvPr>
        </p:nvSpPr>
        <p:spPr/>
        <p:txBody>
          <a:bodyPr/>
          <a:lstStyle/>
          <a:p>
            <a:pPr eaLnBrk="1" hangingPunct="1">
              <a:defRPr/>
            </a:pPr>
            <a:r>
              <a:rPr lang="en-US" dirty="0"/>
              <a:t>OBJECT-ORIENTED PROGRAMMING</a:t>
            </a:r>
          </a:p>
        </p:txBody>
      </p:sp>
      <p:sp>
        <p:nvSpPr>
          <p:cNvPr id="160772" name="Rectangle 4"/>
          <p:cNvSpPr>
            <a:spLocks noGrp="1" noChangeArrowheads="1"/>
          </p:cNvSpPr>
          <p:nvPr>
            <p:ph type="body" idx="1"/>
          </p:nvPr>
        </p:nvSpPr>
        <p:spPr/>
        <p:txBody>
          <a:bodyPr/>
          <a:lstStyle/>
          <a:p>
            <a:pPr eaLnBrk="1" hangingPunct="1">
              <a:lnSpc>
                <a:spcPct val="90000"/>
              </a:lnSpc>
              <a:buFontTx/>
              <a:buChar char="•"/>
              <a:defRPr/>
            </a:pPr>
            <a:r>
              <a:rPr lang="en-US" sz="2800" dirty="0"/>
              <a:t>COMBINES DATA &amp; PROCEDURES INTO A SINGLE </a:t>
            </a:r>
            <a:r>
              <a:rPr lang="en-US" sz="2800" i="1" dirty="0"/>
              <a:t>OBJECT</a:t>
            </a:r>
            <a:endParaRPr lang="en-US" sz="2800" i="1" dirty="0">
              <a:solidFill>
                <a:schemeClr val="accent1"/>
              </a:solidFill>
            </a:endParaRPr>
          </a:p>
          <a:p>
            <a:pPr eaLnBrk="1" hangingPunct="1">
              <a:lnSpc>
                <a:spcPct val="90000"/>
              </a:lnSpc>
              <a:buFontTx/>
              <a:buChar char="•"/>
              <a:defRPr/>
            </a:pPr>
            <a:r>
              <a:rPr lang="en-US" sz="2800" dirty="0"/>
              <a:t>PROGRAM SENDS MESSAGE TO OBJECT TO PERFORM EMBEDDED PROCEDURE</a:t>
            </a:r>
          </a:p>
          <a:p>
            <a:pPr eaLnBrk="1" hangingPunct="1">
              <a:lnSpc>
                <a:spcPct val="90000"/>
              </a:lnSpc>
              <a:buFontTx/>
              <a:buChar char="•"/>
              <a:defRPr/>
            </a:pPr>
            <a:r>
              <a:rPr lang="en-US" sz="2800" dirty="0"/>
              <a:t>OBJECT’S DATA ENCAPSULATED FROM REST OF SYSTEM</a:t>
            </a:r>
          </a:p>
          <a:p>
            <a:pPr eaLnBrk="1" hangingPunct="1">
              <a:lnSpc>
                <a:spcPct val="90000"/>
              </a:lnSpc>
              <a:buFontTx/>
              <a:buChar char="•"/>
              <a:defRPr/>
            </a:pPr>
            <a:r>
              <a:rPr lang="en-US" sz="2800" dirty="0"/>
              <a:t>CREATES REUSABLE CODE</a:t>
            </a:r>
          </a:p>
          <a:p>
            <a:pPr eaLnBrk="1" hangingPunct="1">
              <a:lnSpc>
                <a:spcPct val="90000"/>
              </a:lnSpc>
              <a:buFontTx/>
              <a:buChar char="•"/>
              <a:defRPr/>
            </a:pPr>
            <a:r>
              <a:rPr lang="en-US" sz="2800" dirty="0"/>
              <a:t>REDUCES TIME AND COST OF WRITING SOFTWARE</a:t>
            </a:r>
          </a:p>
          <a:p>
            <a:pPr eaLnBrk="1" hangingPunct="1">
              <a:lnSpc>
                <a:spcPct val="90000"/>
              </a:lnSpc>
              <a:buFontTx/>
              <a:buChar char="•"/>
              <a:defRPr/>
            </a:pPr>
            <a:r>
              <a:rPr lang="en-US" sz="2800" dirty="0"/>
              <a:t>Examples:  Java and Visual Basic</a:t>
            </a:r>
          </a:p>
          <a:p>
            <a:pPr eaLnBrk="1" hangingPunct="1">
              <a:lnSpc>
                <a:spcPct val="90000"/>
              </a:lnSpc>
              <a:buFont typeface="Monotype Sorts" pitchFamily="2" charset="2"/>
              <a:buNone/>
              <a:defRPr/>
            </a:pPr>
            <a:r>
              <a:rPr lang="en-US" sz="2800" dirty="0"/>
              <a:t>					*</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60770"/>
                                        </p:tgtEl>
                                        <p:attrNameLst>
                                          <p:attrName>style.visibility</p:attrName>
                                        </p:attrNameLst>
                                      </p:cBhvr>
                                      <p:to>
                                        <p:strVal val="visible"/>
                                      </p:to>
                                    </p:set>
                                    <p:animEffect transition="in" filter="dissolve">
                                      <p:cBhvr>
                                        <p:cTn id="7" dur="500"/>
                                        <p:tgtEl>
                                          <p:spTgt spid="1607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60772">
                                            <p:txEl>
                                              <p:pRg st="0" end="0"/>
                                            </p:txEl>
                                          </p:spTgt>
                                        </p:tgtEl>
                                        <p:attrNameLst>
                                          <p:attrName>style.visibility</p:attrName>
                                        </p:attrNameLst>
                                      </p:cBhvr>
                                      <p:to>
                                        <p:strVal val="visible"/>
                                      </p:to>
                                    </p:set>
                                    <p:anim calcmode="lin" valueType="num">
                                      <p:cBhvr additive="base">
                                        <p:cTn id="12" dur="500" fill="hold"/>
                                        <p:tgtEl>
                                          <p:spTgt spid="160772">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60772">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0772">
                                            <p:txEl>
                                              <p:pRg st="0" end="0"/>
                                            </p:txEl>
                                          </p:spTgt>
                                        </p:tgtEl>
                                        <p:attrNameLst>
                                          <p:attrName>ppt_c</p:attrName>
                                        </p:attrNameLst>
                                      </p:cBhvr>
                                      <p:to>
                                        <a:schemeClr val="hlink"/>
                                      </p:to>
                                    </p:animClr>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60772">
                                            <p:txEl>
                                              <p:pRg st="1" end="1"/>
                                            </p:txEl>
                                          </p:spTgt>
                                        </p:tgtEl>
                                        <p:attrNameLst>
                                          <p:attrName>style.visibility</p:attrName>
                                        </p:attrNameLst>
                                      </p:cBhvr>
                                      <p:to>
                                        <p:strVal val="visible"/>
                                      </p:to>
                                    </p:set>
                                    <p:anim calcmode="lin" valueType="num">
                                      <p:cBhvr additive="base">
                                        <p:cTn id="18" dur="500" fill="hold"/>
                                        <p:tgtEl>
                                          <p:spTgt spid="160772">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60772">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0772">
                                            <p:txEl>
                                              <p:pRg st="1" end="1"/>
                                            </p:txEl>
                                          </p:spTgt>
                                        </p:tgtEl>
                                        <p:attrNameLst>
                                          <p:attrName>ppt_c</p:attrName>
                                        </p:attrNameLst>
                                      </p:cBhvr>
                                      <p:to>
                                        <a:schemeClr val="hlink"/>
                                      </p:to>
                                    </p:animClr>
                                  </p:sub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60772">
                                            <p:txEl>
                                              <p:pRg st="2" end="2"/>
                                            </p:txEl>
                                          </p:spTgt>
                                        </p:tgtEl>
                                        <p:attrNameLst>
                                          <p:attrName>style.visibility</p:attrName>
                                        </p:attrNameLst>
                                      </p:cBhvr>
                                      <p:to>
                                        <p:strVal val="visible"/>
                                      </p:to>
                                    </p:set>
                                    <p:anim calcmode="lin" valueType="num">
                                      <p:cBhvr additive="base">
                                        <p:cTn id="24" dur="500" fill="hold"/>
                                        <p:tgtEl>
                                          <p:spTgt spid="160772">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60772">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0772">
                                            <p:txEl>
                                              <p:pRg st="2" end="2"/>
                                            </p:txEl>
                                          </p:spTgt>
                                        </p:tgtEl>
                                        <p:attrNameLst>
                                          <p:attrName>ppt_c</p:attrName>
                                        </p:attrNameLst>
                                      </p:cBhvr>
                                      <p:to>
                                        <a:schemeClr val="hlink"/>
                                      </p:to>
                                    </p:animClr>
                                  </p:sub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60772">
                                            <p:txEl>
                                              <p:pRg st="3" end="3"/>
                                            </p:txEl>
                                          </p:spTgt>
                                        </p:tgtEl>
                                        <p:attrNameLst>
                                          <p:attrName>style.visibility</p:attrName>
                                        </p:attrNameLst>
                                      </p:cBhvr>
                                      <p:to>
                                        <p:strVal val="visible"/>
                                      </p:to>
                                    </p:set>
                                    <p:anim calcmode="lin" valueType="num">
                                      <p:cBhvr additive="base">
                                        <p:cTn id="30" dur="500" fill="hold"/>
                                        <p:tgtEl>
                                          <p:spTgt spid="160772">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60772">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0772">
                                            <p:txEl>
                                              <p:pRg st="3" end="3"/>
                                            </p:txEl>
                                          </p:spTgt>
                                        </p:tgtEl>
                                        <p:attrNameLst>
                                          <p:attrName>ppt_c</p:attrName>
                                        </p:attrNameLst>
                                      </p:cBhvr>
                                      <p:to>
                                        <a:schemeClr val="hlink"/>
                                      </p:to>
                                    </p:animClr>
                                  </p:sub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60772">
                                            <p:txEl>
                                              <p:pRg st="4" end="4"/>
                                            </p:txEl>
                                          </p:spTgt>
                                        </p:tgtEl>
                                        <p:attrNameLst>
                                          <p:attrName>style.visibility</p:attrName>
                                        </p:attrNameLst>
                                      </p:cBhvr>
                                      <p:to>
                                        <p:strVal val="visible"/>
                                      </p:to>
                                    </p:set>
                                    <p:anim calcmode="lin" valueType="num">
                                      <p:cBhvr additive="base">
                                        <p:cTn id="36" dur="500" fill="hold"/>
                                        <p:tgtEl>
                                          <p:spTgt spid="160772">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60772">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0772">
                                            <p:txEl>
                                              <p:pRg st="4" end="4"/>
                                            </p:txEl>
                                          </p:spTgt>
                                        </p:tgtEl>
                                        <p:attrNameLst>
                                          <p:attrName>ppt_c</p:attrName>
                                        </p:attrNameLst>
                                      </p:cBhvr>
                                      <p:to>
                                        <a:schemeClr val="hlink"/>
                                      </p:to>
                                    </p:animClr>
                                  </p:sub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60772">
                                            <p:txEl>
                                              <p:pRg st="5" end="5"/>
                                            </p:txEl>
                                          </p:spTgt>
                                        </p:tgtEl>
                                        <p:attrNameLst>
                                          <p:attrName>style.visibility</p:attrName>
                                        </p:attrNameLst>
                                      </p:cBhvr>
                                      <p:to>
                                        <p:strVal val="visible"/>
                                      </p:to>
                                    </p:set>
                                    <p:anim calcmode="lin" valueType="num">
                                      <p:cBhvr additive="base">
                                        <p:cTn id="42" dur="500" fill="hold"/>
                                        <p:tgtEl>
                                          <p:spTgt spid="160772">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60772">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0772">
                                            <p:txEl>
                                              <p:pRg st="5" end="5"/>
                                            </p:txEl>
                                          </p:spTgt>
                                        </p:tgtEl>
                                        <p:attrNameLst>
                                          <p:attrName>ppt_c</p:attrName>
                                        </p:attrNameLst>
                                      </p:cBhvr>
                                      <p:to>
                                        <a:schemeClr val="hlink"/>
                                      </p:to>
                                    </p:animClr>
                                  </p:sub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60772">
                                            <p:txEl>
                                              <p:pRg st="6" end="6"/>
                                            </p:txEl>
                                          </p:spTgt>
                                        </p:tgtEl>
                                        <p:attrNameLst>
                                          <p:attrName>style.visibility</p:attrName>
                                        </p:attrNameLst>
                                      </p:cBhvr>
                                      <p:to>
                                        <p:strVal val="visible"/>
                                      </p:to>
                                    </p:set>
                                    <p:anim calcmode="lin" valueType="num">
                                      <p:cBhvr additive="base">
                                        <p:cTn id="48" dur="500" fill="hold"/>
                                        <p:tgtEl>
                                          <p:spTgt spid="160772">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160772">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0772">
                                            <p:txEl>
                                              <p:pRg st="6" end="6"/>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2"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defRPr/>
            </a:pPr>
            <a:r>
              <a:rPr lang="en-US" dirty="0"/>
              <a:t>But, COBOL!</a:t>
            </a:r>
          </a:p>
        </p:txBody>
      </p:sp>
      <p:sp>
        <p:nvSpPr>
          <p:cNvPr id="161795" name="Rectangle 3"/>
          <p:cNvSpPr>
            <a:spLocks noGrp="1" noChangeArrowheads="1"/>
          </p:cNvSpPr>
          <p:nvPr>
            <p:ph type="body" idx="1"/>
          </p:nvPr>
        </p:nvSpPr>
        <p:spPr/>
        <p:txBody>
          <a:bodyPr/>
          <a:lstStyle/>
          <a:p>
            <a:pPr eaLnBrk="1" hangingPunct="1">
              <a:buFontTx/>
              <a:buChar char="•"/>
              <a:defRPr/>
            </a:pPr>
            <a:r>
              <a:rPr lang="en-US" dirty="0"/>
              <a:t>Over 100 Billion lines of COBOL code is in use today.</a:t>
            </a:r>
          </a:p>
          <a:p>
            <a:pPr eaLnBrk="1" hangingPunct="1">
              <a:buFontTx/>
              <a:buChar char="•"/>
              <a:defRPr/>
            </a:pPr>
            <a:r>
              <a:rPr lang="en-US" dirty="0"/>
              <a:t>This code cost over $2 Trillion to produce.</a:t>
            </a:r>
          </a:p>
          <a:p>
            <a:pPr eaLnBrk="1" hangingPunct="1">
              <a:buFontTx/>
              <a:buChar char="•"/>
              <a:defRPr/>
            </a:pPr>
            <a:r>
              <a:rPr lang="en-US" dirty="0"/>
              <a:t>This code costs an estimated $30 Billion annually to maintain.</a:t>
            </a:r>
          </a:p>
          <a:p>
            <a:pPr eaLnBrk="1" hangingPunct="1">
              <a:buFontTx/>
              <a:buChar char="•"/>
              <a:defRPr/>
            </a:pPr>
            <a:r>
              <a:rPr lang="en-US" dirty="0"/>
              <a:t>The Average Fortune 1000 company maintains 35 million lines of COBOL code.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45059"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68964" name="Rectangle 4"/>
          <p:cNvSpPr>
            <a:spLocks noGrp="1" noChangeArrowheads="1"/>
          </p:cNvSpPr>
          <p:nvPr>
            <p:ph type="title"/>
          </p:nvPr>
        </p:nvSpPr>
        <p:spPr/>
        <p:txBody>
          <a:bodyPr/>
          <a:lstStyle/>
          <a:p>
            <a:pPr eaLnBrk="1" hangingPunct="1">
              <a:defRPr/>
            </a:pPr>
            <a:r>
              <a:rPr lang="en-US"/>
              <a:t>What about the Web?</a:t>
            </a:r>
          </a:p>
        </p:txBody>
      </p:sp>
      <p:sp>
        <p:nvSpPr>
          <p:cNvPr id="168965" name="Rectangle 5"/>
          <p:cNvSpPr>
            <a:spLocks noGrp="1" noChangeArrowheads="1"/>
          </p:cNvSpPr>
          <p:nvPr>
            <p:ph type="body" idx="1"/>
          </p:nvPr>
        </p:nvSpPr>
        <p:spPr/>
        <p:txBody>
          <a:bodyPr/>
          <a:lstStyle/>
          <a:p>
            <a:pPr eaLnBrk="1" hangingPunct="1">
              <a:buFontTx/>
              <a:buChar char="•"/>
            </a:pPr>
            <a:r>
              <a:rPr lang="en-US" dirty="0"/>
              <a:t>HTML:  formatting specifications.</a:t>
            </a:r>
          </a:p>
          <a:p>
            <a:pPr lvl="1" eaLnBrk="1" hangingPunct="1">
              <a:buSzPct val="75000"/>
              <a:buFontTx/>
              <a:buChar char="•"/>
            </a:pPr>
            <a:r>
              <a:rPr lang="en-US" dirty="0"/>
              <a:t>“View”, “Document Source”</a:t>
            </a:r>
          </a:p>
          <a:p>
            <a:pPr eaLnBrk="1" hangingPunct="1">
              <a:buFontTx/>
              <a:buChar char="•"/>
            </a:pPr>
            <a:r>
              <a:rPr lang="en-US" dirty="0"/>
              <a:t>XML</a:t>
            </a:r>
          </a:p>
          <a:p>
            <a:pPr eaLnBrk="1" hangingPunct="1">
              <a:buFontTx/>
              <a:buChar char="•"/>
            </a:pPr>
            <a:r>
              <a:rPr lang="en-US" dirty="0"/>
              <a:t>Java, ActiveX</a:t>
            </a:r>
          </a:p>
          <a:p>
            <a:pPr eaLnBrk="1" hangingPunct="1">
              <a:buFontTx/>
              <a:buChar char="•"/>
            </a:pPr>
            <a:r>
              <a:rPr lang="en-US" dirty="0"/>
              <a:t>JavaScript, VBScript</a:t>
            </a:r>
          </a:p>
          <a:p>
            <a:pPr eaLnBrk="1" hangingPunct="1">
              <a:buFontTx/>
              <a:buChar char="•"/>
            </a:pPr>
            <a:r>
              <a:rPr lang="en-US" dirty="0"/>
              <a:t>ASP - “Active Server Pages”</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44035"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66916" name="Rectangle 4"/>
          <p:cNvSpPr>
            <a:spLocks noGrp="1" noChangeArrowheads="1"/>
          </p:cNvSpPr>
          <p:nvPr>
            <p:ph type="title"/>
          </p:nvPr>
        </p:nvSpPr>
        <p:spPr>
          <a:xfrm>
            <a:off x="1181100" y="304800"/>
            <a:ext cx="7715250" cy="1143000"/>
          </a:xfrm>
        </p:spPr>
        <p:txBody>
          <a:bodyPr/>
          <a:lstStyle/>
          <a:p>
            <a:pPr eaLnBrk="1" hangingPunct="1">
              <a:defRPr/>
            </a:pPr>
            <a:r>
              <a:rPr lang="en-US" sz="3200" dirty="0"/>
              <a:t>Application Software, Beyond Office</a:t>
            </a:r>
            <a:r>
              <a:rPr lang="en-US" dirty="0"/>
              <a:t/>
            </a:r>
            <a:br>
              <a:rPr lang="en-US" dirty="0"/>
            </a:br>
            <a:r>
              <a:rPr lang="en-US" dirty="0"/>
              <a:t>Groupware</a:t>
            </a:r>
          </a:p>
        </p:txBody>
      </p:sp>
      <p:sp>
        <p:nvSpPr>
          <p:cNvPr id="166917" name="Rectangle 5"/>
          <p:cNvSpPr>
            <a:spLocks noGrp="1" noChangeArrowheads="1"/>
          </p:cNvSpPr>
          <p:nvPr>
            <p:ph type="body" idx="1"/>
          </p:nvPr>
        </p:nvSpPr>
        <p:spPr>
          <a:xfrm>
            <a:off x="1157288" y="1676400"/>
            <a:ext cx="7791450" cy="4114800"/>
          </a:xfrm>
        </p:spPr>
        <p:txBody>
          <a:bodyPr/>
          <a:lstStyle/>
          <a:p>
            <a:pPr eaLnBrk="1" hangingPunct="1">
              <a:buFontTx/>
              <a:buChar char="•"/>
              <a:defRPr/>
            </a:pPr>
            <a:r>
              <a:rPr lang="en-US" sz="2800" dirty="0"/>
              <a:t>Allows teams and groups to collaborate electronically.</a:t>
            </a:r>
          </a:p>
          <a:p>
            <a:pPr lvl="1" eaLnBrk="1" hangingPunct="1">
              <a:buSzPct val="75000"/>
              <a:buFontTx/>
              <a:buChar char="•"/>
              <a:defRPr/>
            </a:pPr>
            <a:r>
              <a:rPr lang="en-US" sz="2400" dirty="0"/>
              <a:t>Reduce administrative costs</a:t>
            </a:r>
          </a:p>
          <a:p>
            <a:pPr lvl="1" eaLnBrk="1" hangingPunct="1">
              <a:buSzPct val="75000"/>
              <a:buFontTx/>
              <a:buChar char="•"/>
              <a:defRPr/>
            </a:pPr>
            <a:r>
              <a:rPr lang="en-US" sz="2400" dirty="0"/>
              <a:t>Increase mobility and portability</a:t>
            </a:r>
          </a:p>
          <a:p>
            <a:pPr lvl="1" eaLnBrk="1" hangingPunct="1">
              <a:buSzPct val="75000"/>
              <a:buFontTx/>
              <a:buChar char="•"/>
              <a:defRPr/>
            </a:pPr>
            <a:r>
              <a:rPr lang="en-US" sz="2400" dirty="0"/>
              <a:t>Respond to and add value for customers</a:t>
            </a:r>
          </a:p>
          <a:p>
            <a:pPr lvl="1" eaLnBrk="1" hangingPunct="1">
              <a:buSzPct val="75000"/>
              <a:buFontTx/>
              <a:buChar char="•"/>
              <a:defRPr/>
            </a:pPr>
            <a:r>
              <a:rPr lang="en-US" sz="2400" dirty="0"/>
              <a:t>Support strategic direction</a:t>
            </a:r>
          </a:p>
          <a:p>
            <a:pPr eaLnBrk="1" hangingPunct="1">
              <a:buFontTx/>
              <a:buChar char="•"/>
              <a:defRPr/>
            </a:pPr>
            <a:r>
              <a:rPr lang="en-US" sz="2800" dirty="0"/>
              <a:t>We’re really not doing well here… email still primary “groupware” app</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6917">
                                            <p:txEl>
                                              <p:pRg st="0" end="0"/>
                                            </p:txEl>
                                          </p:spTgt>
                                        </p:tgtEl>
                                        <p:attrNameLst>
                                          <p:attrName>style.visibility</p:attrName>
                                        </p:attrNameLst>
                                      </p:cBhvr>
                                      <p:to>
                                        <p:strVal val="visible"/>
                                      </p:to>
                                    </p:set>
                                    <p:anim to="" calcmode="lin" valueType="num">
                                      <p:cBhvr>
                                        <p:cTn id="7" dur="1" fill="hold"/>
                                        <p:tgtEl>
                                          <p:spTgt spid="166917">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499"/>
                                          </p:stCondLst>
                                        </p:cTn>
                                        <p:tgtEl>
                                          <p:spTgt spid="166917">
                                            <p:txEl>
                                              <p:pRg st="1" end="1"/>
                                            </p:txEl>
                                          </p:spTgt>
                                        </p:tgtEl>
                                        <p:attrNameLst>
                                          <p:attrName>style.visibility</p:attrName>
                                        </p:attrNameLst>
                                      </p:cBhvr>
                                      <p:to>
                                        <p:strVal val="visible"/>
                                      </p:to>
                                    </p:set>
                                    <p:anim to="" calcmode="lin" valueType="num">
                                      <p:cBhvr>
                                        <p:cTn id="10" dur="1" fill="hold"/>
                                        <p:tgtEl>
                                          <p:spTgt spid="166917">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499"/>
                                          </p:stCondLst>
                                        </p:cTn>
                                        <p:tgtEl>
                                          <p:spTgt spid="166917">
                                            <p:txEl>
                                              <p:pRg st="2" end="2"/>
                                            </p:txEl>
                                          </p:spTgt>
                                        </p:tgtEl>
                                        <p:attrNameLst>
                                          <p:attrName>style.visibility</p:attrName>
                                        </p:attrNameLst>
                                      </p:cBhvr>
                                      <p:to>
                                        <p:strVal val="visible"/>
                                      </p:to>
                                    </p:set>
                                    <p:anim to="" calcmode="lin" valueType="num">
                                      <p:cBhvr>
                                        <p:cTn id="13" dur="1" fill="hold"/>
                                        <p:tgtEl>
                                          <p:spTgt spid="166917">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499"/>
                                          </p:stCondLst>
                                        </p:cTn>
                                        <p:tgtEl>
                                          <p:spTgt spid="166917">
                                            <p:txEl>
                                              <p:pRg st="3" end="3"/>
                                            </p:txEl>
                                          </p:spTgt>
                                        </p:tgtEl>
                                        <p:attrNameLst>
                                          <p:attrName>style.visibility</p:attrName>
                                        </p:attrNameLst>
                                      </p:cBhvr>
                                      <p:to>
                                        <p:strVal val="visible"/>
                                      </p:to>
                                    </p:set>
                                    <p:anim to="" calcmode="lin" valueType="num">
                                      <p:cBhvr>
                                        <p:cTn id="16" dur="1" fill="hold"/>
                                        <p:tgtEl>
                                          <p:spTgt spid="166917">
                                            <p:txEl>
                                              <p:pRg st="3" end="3"/>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499"/>
                                          </p:stCondLst>
                                        </p:cTn>
                                        <p:tgtEl>
                                          <p:spTgt spid="166917">
                                            <p:txEl>
                                              <p:pRg st="4" end="4"/>
                                            </p:txEl>
                                          </p:spTgt>
                                        </p:tgtEl>
                                        <p:attrNameLst>
                                          <p:attrName>style.visibility</p:attrName>
                                        </p:attrNameLst>
                                      </p:cBhvr>
                                      <p:to>
                                        <p:strVal val="visible"/>
                                      </p:to>
                                    </p:set>
                                    <p:anim to="" calcmode="lin" valueType="num">
                                      <p:cBhvr>
                                        <p:cTn id="19" dur="1" fill="hold"/>
                                        <p:tgtEl>
                                          <p:spTgt spid="166917">
                                            <p:txEl>
                                              <p:pRg st="4" end="4"/>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499"/>
                                          </p:stCondLst>
                                        </p:cTn>
                                        <p:tgtEl>
                                          <p:spTgt spid="166917">
                                            <p:txEl>
                                              <p:pRg st="5" end="5"/>
                                            </p:txEl>
                                          </p:spTgt>
                                        </p:tgtEl>
                                        <p:attrNameLst>
                                          <p:attrName>style.visibility</p:attrName>
                                        </p:attrNameLst>
                                      </p:cBhvr>
                                      <p:to>
                                        <p:strVal val="visible"/>
                                      </p:to>
                                    </p:set>
                                    <p:anim to="" calcmode="lin" valueType="num">
                                      <p:cBhvr>
                                        <p:cTn id="24" dur="1" fill="hold"/>
                                        <p:tgtEl>
                                          <p:spTgt spid="166917">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7"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Enterprise Software</a:t>
            </a:r>
          </a:p>
        </p:txBody>
      </p:sp>
      <p:sp>
        <p:nvSpPr>
          <p:cNvPr id="18435" name="Text Placeholder 2"/>
          <p:cNvSpPr>
            <a:spLocks noGrp="1"/>
          </p:cNvSpPr>
          <p:nvPr>
            <p:ph type="body" sz="half" idx="1"/>
          </p:nvPr>
        </p:nvSpPr>
        <p:spPr>
          <a:xfrm>
            <a:off x="471488" y="1600200"/>
            <a:ext cx="7689850" cy="4337050"/>
          </a:xfrm>
        </p:spPr>
        <p:txBody>
          <a:bodyPr/>
          <a:lstStyle/>
          <a:p>
            <a:r>
              <a:rPr lang="en-US" dirty="0"/>
              <a:t>Enterprise software helps an entire organization work together!</a:t>
            </a:r>
          </a:p>
          <a:p>
            <a:pPr lvl="1"/>
            <a:r>
              <a:rPr lang="en-US" dirty="0"/>
              <a:t>Supply chain management (SCM) helps firms manage aspects of its value chain.</a:t>
            </a:r>
          </a:p>
          <a:p>
            <a:pPr lvl="1"/>
            <a:r>
              <a:rPr lang="en-US" dirty="0"/>
              <a:t>Customer relationship management (CRM) software supports customer-related sales and marketing activities.</a:t>
            </a:r>
          </a:p>
          <a:p>
            <a:pPr lvl="1"/>
            <a:r>
              <a:rPr lang="en-US" dirty="0"/>
              <a:t>Business intelligence (BI) software provides reporting and decision support.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SAP ERP </a:t>
            </a:r>
            <a:endParaRPr lang="en-US" dirty="0"/>
          </a:p>
        </p:txBody>
      </p:sp>
      <p:sp>
        <p:nvSpPr>
          <p:cNvPr id="19459" name="Text Placeholder 2"/>
          <p:cNvSpPr>
            <a:spLocks noGrp="1"/>
          </p:cNvSpPr>
          <p:nvPr>
            <p:ph type="body" sz="half" idx="1"/>
          </p:nvPr>
        </p:nvSpPr>
        <p:spPr>
          <a:xfrm>
            <a:off x="498475" y="1573213"/>
            <a:ext cx="7799388" cy="3040062"/>
          </a:xfrm>
        </p:spPr>
        <p:txBody>
          <a:bodyPr/>
          <a:lstStyle/>
          <a:p>
            <a:r>
              <a:rPr lang="en-US" dirty="0"/>
              <a:t>SAP is a leading provider of enterprise resource planning (ERP) software.</a:t>
            </a:r>
          </a:p>
          <a:p>
            <a:r>
              <a:rPr lang="en-US" dirty="0"/>
              <a:t>ERP software allows large companies </a:t>
            </a:r>
            <a:br>
              <a:rPr lang="en-US" dirty="0"/>
            </a:br>
            <a:r>
              <a:rPr lang="en-US" dirty="0"/>
              <a:t>to integrate data across platforms and across the world.</a:t>
            </a:r>
          </a:p>
        </p:txBody>
      </p:sp>
      <p:sp>
        <p:nvSpPr>
          <p:cNvPr id="20484" name="TextBox 4"/>
          <p:cNvSpPr txBox="1">
            <a:spLocks noChangeArrowheads="1"/>
          </p:cNvSpPr>
          <p:nvPr/>
        </p:nvSpPr>
        <p:spPr bwMode="auto">
          <a:xfrm>
            <a:off x="804863" y="4954588"/>
            <a:ext cx="6469062" cy="1200150"/>
          </a:xfrm>
          <a:prstGeom prst="rect">
            <a:avLst/>
          </a:prstGeom>
          <a:noFill/>
          <a:ln w="9525">
            <a:noFill/>
            <a:miter lim="800000"/>
            <a:headEnd/>
            <a:tailEnd/>
          </a:ln>
        </p:spPr>
        <p:txBody>
          <a:bodyPr>
            <a:spAutoFit/>
          </a:bodyPr>
          <a:lstStyle/>
          <a:p>
            <a:pPr eaLnBrk="1" hangingPunct="1">
              <a:defRPr/>
            </a:pPr>
            <a:r>
              <a:rPr lang="en-US" dirty="0">
                <a:solidFill>
                  <a:srgbClr val="000000"/>
                </a:solidFill>
                <a:latin typeface="Book Antiqua"/>
              </a:rPr>
              <a:t>Learn how SAP’s ERP software can help streamline accounts payable processes.</a:t>
            </a:r>
          </a:p>
          <a:p>
            <a:pPr eaLnBrk="1" hangingPunct="1">
              <a:defRPr/>
            </a:pPr>
            <a:r>
              <a:rPr lang="en-US" sz="1200" dirty="0">
                <a:solidFill>
                  <a:srgbClr val="000000"/>
                </a:solidFill>
                <a:latin typeface="Book Antiqua"/>
                <a:hlinkClick r:id="rId3"/>
              </a:rPr>
              <a:t>http://www.sap.com/demos/demplayv2/demoPlayMaster.html?demos/ERP_Finance_US/ERP_Finance_US_config.xml</a:t>
            </a:r>
            <a:r>
              <a:rPr lang="en-US" sz="1200" dirty="0">
                <a:solidFill>
                  <a:srgbClr val="000000"/>
                </a:solidFill>
                <a:latin typeface="Book Antiqua"/>
              </a:rPr>
              <a:t> </a:t>
            </a:r>
          </a:p>
        </p:txBody>
      </p:sp>
      <p:pic>
        <p:nvPicPr>
          <p:cNvPr id="19461" name="Picture 2" descr="SAP - The Best-Run Businesses Run SAP"/>
          <p:cNvPicPr>
            <a:picLocks noChangeAspect="1" noChangeArrowheads="1"/>
          </p:cNvPicPr>
          <p:nvPr/>
        </p:nvPicPr>
        <p:blipFill>
          <a:blip r:embed="rId4" cstate="print"/>
          <a:srcRect/>
          <a:stretch>
            <a:fillRect/>
          </a:stretch>
        </p:blipFill>
        <p:spPr bwMode="auto">
          <a:xfrm>
            <a:off x="1862138" y="276225"/>
            <a:ext cx="1238250" cy="611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EDI – or “B2B”</a:t>
            </a:r>
          </a:p>
        </p:txBody>
      </p:sp>
      <p:sp>
        <p:nvSpPr>
          <p:cNvPr id="23555" name="Text Placeholder 2"/>
          <p:cNvSpPr>
            <a:spLocks noGrp="1"/>
          </p:cNvSpPr>
          <p:nvPr>
            <p:ph type="body" sz="half" idx="1"/>
          </p:nvPr>
        </p:nvSpPr>
        <p:spPr>
          <a:xfrm>
            <a:off x="457200" y="1600200"/>
            <a:ext cx="7308850" cy="3094038"/>
          </a:xfrm>
        </p:spPr>
        <p:txBody>
          <a:bodyPr/>
          <a:lstStyle/>
          <a:p>
            <a:r>
              <a:rPr lang="en-US" sz="2800" dirty="0"/>
              <a:t>Electronic data interchange (EDI) is the exchange of routine business transactions in a standardized computer </a:t>
            </a:r>
            <a:r>
              <a:rPr lang="en-US" sz="2800" dirty="0" err="1"/>
              <a:t>processable</a:t>
            </a:r>
            <a:r>
              <a:rPr lang="en-US" sz="2800" dirty="0"/>
              <a:t> format, covering such traditional applications as inquiries, planning, purchasing, acknowledgments, pricing, order status, invoices, and payments.</a:t>
            </a:r>
          </a:p>
        </p:txBody>
      </p:sp>
      <p:pic>
        <p:nvPicPr>
          <p:cNvPr id="23556" name="Picture 2" descr="http://www.uig.org/Images/uig.jpg"/>
          <p:cNvPicPr>
            <a:picLocks noChangeAspect="1" noChangeArrowheads="1"/>
          </p:cNvPicPr>
          <p:nvPr/>
        </p:nvPicPr>
        <p:blipFill>
          <a:blip r:embed="rId3" cstate="print"/>
          <a:srcRect/>
          <a:stretch>
            <a:fillRect/>
          </a:stretch>
        </p:blipFill>
        <p:spPr bwMode="auto">
          <a:xfrm>
            <a:off x="920750" y="5207000"/>
            <a:ext cx="3009900" cy="952500"/>
          </a:xfrm>
          <a:prstGeom prst="rect">
            <a:avLst/>
          </a:prstGeom>
          <a:noFill/>
          <a:ln w="9525">
            <a:noFill/>
            <a:miter lim="800000"/>
            <a:headEnd/>
            <a:tailEnd/>
          </a:ln>
        </p:spPr>
      </p:pic>
      <p:sp>
        <p:nvSpPr>
          <p:cNvPr id="24581" name="TextBox 5"/>
          <p:cNvSpPr txBox="1">
            <a:spLocks noChangeArrowheads="1"/>
          </p:cNvSpPr>
          <p:nvPr/>
        </p:nvSpPr>
        <p:spPr bwMode="auto">
          <a:xfrm>
            <a:off x="3875088" y="5037138"/>
            <a:ext cx="4286250" cy="1384300"/>
          </a:xfrm>
          <a:prstGeom prst="rect">
            <a:avLst/>
          </a:prstGeom>
          <a:noFill/>
          <a:ln w="9525">
            <a:noFill/>
            <a:miter lim="800000"/>
            <a:headEnd/>
            <a:tailEnd/>
          </a:ln>
        </p:spPr>
        <p:txBody>
          <a:bodyPr>
            <a:spAutoFit/>
          </a:bodyPr>
          <a:lstStyle/>
          <a:p>
            <a:pPr algn="ctr" eaLnBrk="1" hangingPunct="1">
              <a:defRPr/>
            </a:pPr>
            <a:r>
              <a:rPr lang="en-US" i="1" dirty="0">
                <a:solidFill>
                  <a:srgbClr val="000000"/>
                </a:solidFill>
                <a:latin typeface="Book Antiqua"/>
              </a:rPr>
              <a:t>Read how the utility industry standardized billing and payment formats.</a:t>
            </a:r>
          </a:p>
          <a:p>
            <a:pPr algn="ctr" eaLnBrk="1" hangingPunct="1">
              <a:defRPr/>
            </a:pPr>
            <a:r>
              <a:rPr lang="en-US" sz="1200" i="1" dirty="0">
                <a:solidFill>
                  <a:srgbClr val="000000"/>
                </a:solidFill>
                <a:latin typeface="Book Antiqua"/>
                <a:hlinkClick r:id="rId4"/>
              </a:rPr>
              <a:t>http://www.uig.org/</a:t>
            </a:r>
            <a:endParaRPr lang="en-US" sz="1200" i="1" dirty="0">
              <a:solidFill>
                <a:srgbClr val="000000"/>
              </a:solidFill>
              <a:latin typeface="Book Antiqu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effectLst>
                  <a:outerShdw blurRad="38100" dist="38100" dir="2700000" algn="tl">
                    <a:srgbClr val="C0C0C0"/>
                  </a:outerShdw>
                </a:effectLst>
              </a:rPr>
              <a:t>What’s Inside?</a:t>
            </a:r>
          </a:p>
        </p:txBody>
      </p:sp>
      <p:sp>
        <p:nvSpPr>
          <p:cNvPr id="20483" name="Text Placeholder 2"/>
          <p:cNvSpPr>
            <a:spLocks noGrp="1"/>
          </p:cNvSpPr>
          <p:nvPr>
            <p:ph type="body" sz="half" idx="1"/>
          </p:nvPr>
        </p:nvSpPr>
        <p:spPr>
          <a:xfrm>
            <a:off x="457200" y="1785938"/>
            <a:ext cx="4038600" cy="4525962"/>
          </a:xfrm>
        </p:spPr>
        <p:txBody>
          <a:bodyPr/>
          <a:lstStyle/>
          <a:p>
            <a:r>
              <a:rPr lang="en-US" dirty="0"/>
              <a:t>Motherboard</a:t>
            </a:r>
          </a:p>
          <a:p>
            <a:r>
              <a:rPr lang="en-US" dirty="0"/>
              <a:t>CPU</a:t>
            </a:r>
          </a:p>
          <a:p>
            <a:r>
              <a:rPr lang="en-US" dirty="0"/>
              <a:t>Ram</a:t>
            </a:r>
          </a:p>
          <a:p>
            <a:r>
              <a:rPr lang="en-US" dirty="0"/>
              <a:t>Video Card</a:t>
            </a:r>
          </a:p>
          <a:p>
            <a:r>
              <a:rPr lang="en-US" dirty="0"/>
              <a:t>Power Supply</a:t>
            </a:r>
          </a:p>
          <a:p>
            <a:r>
              <a:rPr lang="en-US" dirty="0"/>
              <a:t>Hard Disk</a:t>
            </a:r>
          </a:p>
          <a:p>
            <a:r>
              <a:rPr lang="en-US" dirty="0"/>
              <a:t>Optical Drive</a:t>
            </a:r>
          </a:p>
        </p:txBody>
      </p:sp>
      <p:pic>
        <p:nvPicPr>
          <p:cNvPr id="20484" name="Picture 2"/>
          <p:cNvPicPr>
            <a:picLocks noChangeAspect="1" noChangeArrowheads="1"/>
          </p:cNvPicPr>
          <p:nvPr/>
        </p:nvPicPr>
        <p:blipFill>
          <a:blip r:embed="rId3" cstate="print"/>
          <a:srcRect l="11189" t="17062" r="37541" b="18254"/>
          <a:stretch>
            <a:fillRect/>
          </a:stretch>
        </p:blipFill>
        <p:spPr bwMode="auto">
          <a:xfrm>
            <a:off x="4524375" y="2032000"/>
            <a:ext cx="4295775" cy="3251200"/>
          </a:xfrm>
          <a:prstGeom prst="rect">
            <a:avLst/>
          </a:prstGeom>
          <a:noFill/>
          <a:ln w="9525">
            <a:noFill/>
            <a:miter lim="800000"/>
            <a:headEnd/>
            <a:tailEnd/>
          </a:ln>
        </p:spPr>
      </p:pic>
      <p:sp>
        <p:nvSpPr>
          <p:cNvPr id="20485" name="Content Placeholder 3"/>
          <p:cNvSpPr>
            <a:spLocks noGrp="1"/>
          </p:cNvSpPr>
          <p:nvPr>
            <p:ph sz="half" idx="2"/>
          </p:nvPr>
        </p:nvSpPr>
        <p:spPr>
          <a:xfrm>
            <a:off x="3671888" y="5748338"/>
            <a:ext cx="5472112" cy="739775"/>
          </a:xfrm>
        </p:spPr>
        <p:txBody>
          <a:bodyPr/>
          <a:lstStyle/>
          <a:p>
            <a:pPr marL="0" indent="0" algn="ctr">
              <a:spcBef>
                <a:spcPct val="0"/>
              </a:spcBef>
              <a:buFontTx/>
              <a:buNone/>
            </a:pPr>
            <a:r>
              <a:rPr lang="en-US" sz="2400" i="1" dirty="0"/>
              <a:t>Take an online tour at</a:t>
            </a:r>
          </a:p>
          <a:p>
            <a:pPr marL="0" indent="0" algn="ctr">
              <a:spcBef>
                <a:spcPct val="0"/>
              </a:spcBef>
              <a:buFontTx/>
              <a:buNone/>
            </a:pPr>
            <a:r>
              <a:rPr lang="en-US" sz="1800" i="1" dirty="0"/>
              <a:t>http://www.youtube.com/watch?v=VWzX4MEYOBk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2"/>
          <p:cNvSpPr>
            <a:spLocks noGrp="1"/>
          </p:cNvSpPr>
          <p:nvPr>
            <p:ph type="body" sz="half" idx="1"/>
          </p:nvPr>
        </p:nvSpPr>
        <p:spPr>
          <a:xfrm>
            <a:off x="468313" y="2078038"/>
            <a:ext cx="7951787" cy="3303587"/>
          </a:xfrm>
        </p:spPr>
        <p:txBody>
          <a:bodyPr/>
          <a:lstStyle/>
          <a:p>
            <a:r>
              <a:rPr lang="en-US" dirty="0"/>
              <a:t>Software, like most forms of information, has high development costs but very low marginal costs of production.</a:t>
            </a:r>
          </a:p>
          <a:p>
            <a:r>
              <a:rPr lang="en-US" dirty="0"/>
              <a:t>If an extra copy of Word costs $1 </a:t>
            </a:r>
            <a:br>
              <a:rPr lang="en-US" dirty="0"/>
            </a:br>
            <a:r>
              <a:rPr lang="en-US" dirty="0"/>
              <a:t>to produce, how much should </a:t>
            </a:r>
            <a:br>
              <a:rPr lang="en-US" dirty="0"/>
            </a:br>
            <a:r>
              <a:rPr lang="en-US" dirty="0"/>
              <a:t>Microsoft charge for it?</a:t>
            </a:r>
          </a:p>
        </p:txBody>
      </p:sp>
      <p:pic>
        <p:nvPicPr>
          <p:cNvPr id="13315" name="Picture 9" descr="http://t1.gstatic.com/images?q=tbn:M3eBn90H4_GNHM:http://shoponline.com.sg/images/microsoft_office_visio_professional_2007.jpg">
            <a:hlinkClick r:id="rId3"/>
          </p:cNvPr>
          <p:cNvPicPr>
            <a:picLocks noChangeAspect="1" noChangeArrowheads="1"/>
          </p:cNvPicPr>
          <p:nvPr/>
        </p:nvPicPr>
        <p:blipFill>
          <a:blip r:embed="rId4" cstate="print"/>
          <a:srcRect/>
          <a:stretch>
            <a:fillRect/>
          </a:stretch>
        </p:blipFill>
        <p:spPr bwMode="auto">
          <a:xfrm>
            <a:off x="6910388" y="3990975"/>
            <a:ext cx="1195387" cy="1196975"/>
          </a:xfrm>
          <a:prstGeom prst="rect">
            <a:avLst/>
          </a:prstGeom>
          <a:noFill/>
          <a:ln w="9525">
            <a:noFill/>
            <a:miter lim="800000"/>
            <a:headEnd/>
            <a:tailEnd/>
          </a:ln>
        </p:spPr>
      </p:pic>
      <p:sp>
        <p:nvSpPr>
          <p:cNvPr id="2" name="Title 1"/>
          <p:cNvSpPr>
            <a:spLocks noGrp="1"/>
          </p:cNvSpPr>
          <p:nvPr>
            <p:ph type="title"/>
          </p:nvPr>
        </p:nvSpPr>
        <p:spPr/>
        <p:txBody>
          <a:bodyPr/>
          <a:lstStyle/>
          <a:p>
            <a:pPr>
              <a:defRPr/>
            </a:pPr>
            <a:r>
              <a:rPr lang="en-US" dirty="0"/>
              <a:t>Software Economics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Traditional Model</a:t>
            </a:r>
          </a:p>
        </p:txBody>
      </p:sp>
      <p:graphicFrame>
        <p:nvGraphicFramePr>
          <p:cNvPr id="6" name="Content Placeholder 5"/>
          <p:cNvGraphicFramePr>
            <a:graphicFrameLocks noGrp="1"/>
          </p:cNvGraphicFramePr>
          <p:nvPr>
            <p:ph sz="half" idx="2"/>
          </p:nvPr>
        </p:nvGraphicFramePr>
        <p:xfrm>
          <a:off x="1992573" y="1405720"/>
          <a:ext cx="4776195" cy="3137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340" name="Picture 9" descr="http://t1.gstatic.com/images?q=tbn:M3eBn90H4_GNHM:http://shoponline.com.sg/images/microsoft_office_visio_professional_2007.jpg">
            <a:hlinkClick r:id="rId8"/>
          </p:cNvPr>
          <p:cNvPicPr>
            <a:picLocks noChangeAspect="1" noChangeArrowheads="1"/>
          </p:cNvPicPr>
          <p:nvPr/>
        </p:nvPicPr>
        <p:blipFill>
          <a:blip r:embed="rId9" cstate="print"/>
          <a:srcRect/>
          <a:stretch>
            <a:fillRect/>
          </a:stretch>
        </p:blipFill>
        <p:spPr bwMode="auto">
          <a:xfrm>
            <a:off x="7265988" y="2422525"/>
            <a:ext cx="1195387" cy="1195388"/>
          </a:xfrm>
          <a:prstGeom prst="rect">
            <a:avLst/>
          </a:prstGeom>
          <a:noFill/>
          <a:ln w="9525">
            <a:noFill/>
            <a:miter lim="800000"/>
            <a:headEnd/>
            <a:tailEnd/>
          </a:ln>
        </p:spPr>
      </p:pic>
      <p:sp>
        <p:nvSpPr>
          <p:cNvPr id="14341" name="Text Placeholder 2"/>
          <p:cNvSpPr>
            <a:spLocks noGrp="1"/>
          </p:cNvSpPr>
          <p:nvPr>
            <p:ph type="body" sz="half" idx="1"/>
          </p:nvPr>
        </p:nvSpPr>
        <p:spPr>
          <a:xfrm>
            <a:off x="450850" y="4025900"/>
            <a:ext cx="8269288" cy="2182813"/>
          </a:xfrm>
        </p:spPr>
        <p:txBody>
          <a:bodyPr/>
          <a:lstStyle/>
          <a:p>
            <a:r>
              <a:rPr lang="en-US"/>
              <a:t>Traditionally, software companies charged large up-front fees (i.e. purchase price) </a:t>
            </a:r>
            <a:br>
              <a:rPr lang="en-US"/>
            </a:br>
            <a:r>
              <a:rPr lang="en-US"/>
              <a:t>and provided support over the life </a:t>
            </a:r>
            <a:br>
              <a:rPr lang="en-US"/>
            </a:br>
            <a:r>
              <a:rPr lang="en-US"/>
              <a:t>of the software.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Software as a Service</a:t>
            </a:r>
          </a:p>
        </p:txBody>
      </p:sp>
      <p:sp>
        <p:nvSpPr>
          <p:cNvPr id="15363" name="Text Placeholder 2"/>
          <p:cNvSpPr>
            <a:spLocks noGrp="1"/>
          </p:cNvSpPr>
          <p:nvPr>
            <p:ph type="body" sz="half" idx="1"/>
          </p:nvPr>
        </p:nvSpPr>
        <p:spPr>
          <a:xfrm>
            <a:off x="481013" y="1600200"/>
            <a:ext cx="7635875" cy="4486275"/>
          </a:xfrm>
        </p:spPr>
        <p:txBody>
          <a:bodyPr/>
          <a:lstStyle/>
          <a:p>
            <a:r>
              <a:rPr lang="en-US" dirty="0"/>
              <a:t>Some software companies no longer charge for the product, but charge consumers as they use the service that the software provides.</a:t>
            </a:r>
          </a:p>
          <a:p>
            <a:r>
              <a:rPr lang="en-US" dirty="0"/>
              <a:t>Common terms:</a:t>
            </a:r>
          </a:p>
          <a:p>
            <a:pPr lvl="1"/>
            <a:r>
              <a:rPr lang="en-US" dirty="0"/>
              <a:t>SaaS (software as a service)</a:t>
            </a:r>
          </a:p>
          <a:p>
            <a:pPr lvl="1"/>
            <a:r>
              <a:rPr lang="en-US" dirty="0"/>
              <a:t>on-demand software</a:t>
            </a:r>
          </a:p>
          <a:p>
            <a:pPr lvl="1"/>
            <a:r>
              <a:rPr lang="en-US" dirty="0"/>
              <a:t>application service provider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Comparison: QuickBooks</a:t>
            </a:r>
          </a:p>
        </p:txBody>
      </p:sp>
      <p:sp>
        <p:nvSpPr>
          <p:cNvPr id="16387" name="Text Placeholder 2"/>
          <p:cNvSpPr>
            <a:spLocks noGrp="1"/>
          </p:cNvSpPr>
          <p:nvPr>
            <p:ph type="body" sz="half" idx="1"/>
          </p:nvPr>
        </p:nvSpPr>
        <p:spPr>
          <a:xfrm>
            <a:off x="457200" y="2663825"/>
            <a:ext cx="4224338" cy="3627438"/>
          </a:xfrm>
        </p:spPr>
        <p:txBody>
          <a:bodyPr/>
          <a:lstStyle/>
          <a:p>
            <a:r>
              <a:rPr lang="en-US" sz="2400" dirty="0"/>
              <a:t>Install Version</a:t>
            </a:r>
          </a:p>
          <a:p>
            <a:pPr lvl="1"/>
            <a:r>
              <a:rPr lang="en-US" sz="2400" dirty="0"/>
              <a:t>$199 one time cost</a:t>
            </a:r>
          </a:p>
          <a:p>
            <a:pPr lvl="1"/>
            <a:r>
              <a:rPr lang="en-US" sz="2400" dirty="0"/>
              <a:t>installed on your computer</a:t>
            </a:r>
          </a:p>
          <a:p>
            <a:pPr lvl="1"/>
            <a:r>
              <a:rPr lang="en-US" sz="2400" dirty="0"/>
              <a:t>online updates installed automatically</a:t>
            </a:r>
          </a:p>
          <a:p>
            <a:pPr lvl="1"/>
            <a:r>
              <a:rPr lang="en-US" sz="2400" dirty="0"/>
              <a:t>you are responsible for security and backup</a:t>
            </a:r>
          </a:p>
        </p:txBody>
      </p:sp>
      <p:pic>
        <p:nvPicPr>
          <p:cNvPr id="16388" name="Picture 2" descr="Quickbooks 2010 Pro Edition"/>
          <p:cNvPicPr>
            <a:picLocks noChangeAspect="1" noChangeArrowheads="1"/>
          </p:cNvPicPr>
          <p:nvPr/>
        </p:nvPicPr>
        <p:blipFill>
          <a:blip r:embed="rId3" cstate="print"/>
          <a:srcRect l="19798" r="18546"/>
          <a:stretch>
            <a:fillRect/>
          </a:stretch>
        </p:blipFill>
        <p:spPr bwMode="auto">
          <a:xfrm>
            <a:off x="7451725" y="1477963"/>
            <a:ext cx="1309688" cy="1609725"/>
          </a:xfrm>
          <a:prstGeom prst="rect">
            <a:avLst/>
          </a:prstGeom>
          <a:noFill/>
          <a:ln w="9525">
            <a:noFill/>
            <a:miter lim="800000"/>
            <a:headEnd/>
            <a:tailEnd/>
          </a:ln>
        </p:spPr>
      </p:pic>
      <p:sp>
        <p:nvSpPr>
          <p:cNvPr id="7" name="Text Placeholder 2"/>
          <p:cNvSpPr txBox="1">
            <a:spLocks/>
          </p:cNvSpPr>
          <p:nvPr/>
        </p:nvSpPr>
        <p:spPr bwMode="auto">
          <a:xfrm>
            <a:off x="4433888" y="2660650"/>
            <a:ext cx="4576762" cy="3889375"/>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400" kern="0" dirty="0">
                <a:latin typeface="+mn-lt"/>
                <a:cs typeface="+mn-cs"/>
              </a:rPr>
              <a:t>Online Version</a:t>
            </a:r>
          </a:p>
          <a:p>
            <a:pPr marL="742950" lvl="1" indent="-285750" eaLnBrk="0" hangingPunct="0">
              <a:spcBef>
                <a:spcPct val="20000"/>
              </a:spcBef>
              <a:buFontTx/>
              <a:buChar char="–"/>
              <a:defRPr/>
            </a:pPr>
            <a:r>
              <a:rPr lang="en-US" sz="2400" kern="0" dirty="0">
                <a:latin typeface="+mn-lt"/>
                <a:cs typeface="+mn-cs"/>
              </a:rPr>
              <a:t>$9.99 or $34.99/month</a:t>
            </a:r>
          </a:p>
          <a:p>
            <a:pPr marL="742950" lvl="1" indent="-285750" eaLnBrk="0" hangingPunct="0">
              <a:spcBef>
                <a:spcPct val="20000"/>
              </a:spcBef>
              <a:buFontTx/>
              <a:buChar char="–"/>
              <a:defRPr/>
            </a:pPr>
            <a:r>
              <a:rPr lang="en-US" sz="2400" kern="0" dirty="0">
                <a:latin typeface="+mn-lt"/>
                <a:cs typeface="+mn-cs"/>
              </a:rPr>
              <a:t>accessed online</a:t>
            </a:r>
          </a:p>
          <a:p>
            <a:pPr marL="742950" lvl="1" indent="-285750" eaLnBrk="0" hangingPunct="0">
              <a:spcBef>
                <a:spcPct val="20000"/>
              </a:spcBef>
              <a:buFontTx/>
              <a:buChar char="–"/>
              <a:defRPr/>
            </a:pPr>
            <a:r>
              <a:rPr lang="en-US" sz="2400" kern="0" dirty="0">
                <a:latin typeface="+mn-lt"/>
                <a:cs typeface="+mn-cs"/>
              </a:rPr>
              <a:t>no updates needed, updated on Web site</a:t>
            </a:r>
          </a:p>
          <a:p>
            <a:pPr marL="742950" lvl="1" indent="-285750" eaLnBrk="0" hangingPunct="0">
              <a:spcBef>
                <a:spcPct val="20000"/>
              </a:spcBef>
              <a:buFontTx/>
              <a:buChar char="–"/>
              <a:defRPr/>
            </a:pPr>
            <a:r>
              <a:rPr lang="en-US" sz="2400" kern="0" dirty="0">
                <a:latin typeface="+mn-lt"/>
                <a:cs typeface="+mn-cs"/>
              </a:rPr>
              <a:t>multiple users can access account</a:t>
            </a:r>
          </a:p>
          <a:p>
            <a:pPr marL="742950" lvl="1" indent="-285750" eaLnBrk="0" hangingPunct="0">
              <a:spcBef>
                <a:spcPct val="20000"/>
              </a:spcBef>
              <a:buFontTx/>
              <a:buChar char="–"/>
              <a:defRPr/>
            </a:pPr>
            <a:r>
              <a:rPr lang="en-US" sz="2400" kern="0" dirty="0">
                <a:latin typeface="+mn-lt"/>
                <a:cs typeface="+mn-cs"/>
              </a:rPr>
              <a:t>QuickBooks responsible for security and backup</a:t>
            </a:r>
          </a:p>
        </p:txBody>
      </p:sp>
      <p:sp>
        <p:nvSpPr>
          <p:cNvPr id="17414" name="TextBox 7"/>
          <p:cNvSpPr txBox="1">
            <a:spLocks noChangeArrowheads="1"/>
          </p:cNvSpPr>
          <p:nvPr/>
        </p:nvSpPr>
        <p:spPr bwMode="auto">
          <a:xfrm>
            <a:off x="190500" y="1609725"/>
            <a:ext cx="7466013" cy="954088"/>
          </a:xfrm>
          <a:prstGeom prst="rect">
            <a:avLst/>
          </a:prstGeom>
          <a:noFill/>
          <a:ln w="9525">
            <a:noFill/>
            <a:miter lim="800000"/>
            <a:headEnd/>
            <a:tailEnd/>
          </a:ln>
        </p:spPr>
        <p:txBody>
          <a:bodyPr>
            <a:spAutoFit/>
          </a:bodyPr>
          <a:lstStyle/>
          <a:p>
            <a:pPr algn="ctr">
              <a:defRPr/>
            </a:pPr>
            <a:r>
              <a:rPr lang="en-US" sz="2800" i="1" dirty="0">
                <a:latin typeface="+mn-lt"/>
              </a:rPr>
              <a:t>QuickBooks is a commonly used </a:t>
            </a:r>
          </a:p>
          <a:p>
            <a:pPr algn="ctr">
              <a:defRPr/>
            </a:pPr>
            <a:r>
              <a:rPr lang="en-US" sz="2800" i="1" dirty="0">
                <a:latin typeface="+mn-lt"/>
              </a:rPr>
              <a:t>business accounting and bookkeeping program.</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t3.gstatic.com/images?q=tbn:0Sa74UCwfIFX9M:http://www.topnews.in/files/Google-Docs-logo.jpg"/>
          <p:cNvPicPr>
            <a:picLocks noChangeAspect="1" noChangeArrowheads="1"/>
          </p:cNvPicPr>
          <p:nvPr/>
        </p:nvPicPr>
        <p:blipFill>
          <a:blip r:embed="rId3" cstate="print"/>
          <a:srcRect/>
          <a:stretch>
            <a:fillRect/>
          </a:stretch>
        </p:blipFill>
        <p:spPr bwMode="auto">
          <a:xfrm>
            <a:off x="6635750" y="4641850"/>
            <a:ext cx="2178050" cy="2049463"/>
          </a:xfrm>
          <a:prstGeom prst="rect">
            <a:avLst/>
          </a:prstGeom>
          <a:noFill/>
          <a:ln w="9525">
            <a:noFill/>
            <a:miter lim="800000"/>
            <a:headEnd/>
            <a:tailEnd/>
          </a:ln>
        </p:spPr>
      </p:pic>
      <p:sp>
        <p:nvSpPr>
          <p:cNvPr id="2" name="Title 1"/>
          <p:cNvSpPr>
            <a:spLocks noGrp="1"/>
          </p:cNvSpPr>
          <p:nvPr>
            <p:ph type="title"/>
          </p:nvPr>
        </p:nvSpPr>
        <p:spPr/>
        <p:txBody>
          <a:bodyPr/>
          <a:lstStyle/>
          <a:p>
            <a:pPr>
              <a:defRPr/>
            </a:pPr>
            <a:r>
              <a:rPr lang="en-US" dirty="0"/>
              <a:t>Pay Versus Free?</a:t>
            </a:r>
          </a:p>
        </p:txBody>
      </p:sp>
      <p:sp>
        <p:nvSpPr>
          <p:cNvPr id="17412" name="Text Placeholder 2"/>
          <p:cNvSpPr>
            <a:spLocks noGrp="1"/>
          </p:cNvSpPr>
          <p:nvPr>
            <p:ph type="body" sz="half" idx="1"/>
          </p:nvPr>
        </p:nvSpPr>
        <p:spPr>
          <a:xfrm>
            <a:off x="460375" y="1590675"/>
            <a:ext cx="7813675" cy="3476625"/>
          </a:xfrm>
        </p:spPr>
        <p:txBody>
          <a:bodyPr/>
          <a:lstStyle/>
          <a:p>
            <a:r>
              <a:rPr lang="en-US" dirty="0"/>
              <a:t>Google Documents provides word processing, spreadsheet, and presentation software that is similar to Microsoft Office.</a:t>
            </a:r>
          </a:p>
          <a:p>
            <a:r>
              <a:rPr lang="en-US" dirty="0"/>
              <a:t>Programs are free and available online.</a:t>
            </a:r>
          </a:p>
          <a:p>
            <a:r>
              <a:rPr lang="en-US" dirty="0"/>
              <a:t>Documents can be shared with anyone.</a:t>
            </a:r>
          </a:p>
        </p:txBody>
      </p:sp>
      <p:sp>
        <p:nvSpPr>
          <p:cNvPr id="18437" name="TextBox 5"/>
          <p:cNvSpPr txBox="1">
            <a:spLocks noChangeArrowheads="1"/>
          </p:cNvSpPr>
          <p:nvPr/>
        </p:nvSpPr>
        <p:spPr bwMode="auto">
          <a:xfrm>
            <a:off x="1473200" y="5486400"/>
            <a:ext cx="5622925" cy="461963"/>
          </a:xfrm>
          <a:prstGeom prst="rect">
            <a:avLst/>
          </a:prstGeom>
          <a:noFill/>
          <a:ln w="9525">
            <a:noFill/>
            <a:miter lim="800000"/>
            <a:headEnd/>
            <a:tailEnd/>
          </a:ln>
        </p:spPr>
        <p:txBody>
          <a:bodyPr>
            <a:spAutoFit/>
          </a:bodyPr>
          <a:lstStyle/>
          <a:p>
            <a:pPr>
              <a:defRPr/>
            </a:pPr>
            <a:r>
              <a:rPr lang="en-US" sz="2400" i="1" dirty="0">
                <a:latin typeface="+mn-lt"/>
              </a:rPr>
              <a:t>What does Microsoft think of Google Docs?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Software in the Clouds</a:t>
            </a:r>
          </a:p>
        </p:txBody>
      </p:sp>
      <p:sp>
        <p:nvSpPr>
          <p:cNvPr id="18435" name="Text Placeholder 2"/>
          <p:cNvSpPr>
            <a:spLocks noGrp="1"/>
          </p:cNvSpPr>
          <p:nvPr>
            <p:ph type="body" sz="half" idx="1"/>
          </p:nvPr>
        </p:nvSpPr>
        <p:spPr>
          <a:xfrm>
            <a:off x="457200" y="1600200"/>
            <a:ext cx="6884988" cy="3313113"/>
          </a:xfrm>
        </p:spPr>
        <p:txBody>
          <a:bodyPr/>
          <a:lstStyle/>
          <a:p>
            <a:r>
              <a:rPr lang="en-US" sz="2400" dirty="0"/>
              <a:t>Cloud computing:  Replaces hardware &amp; software in your location with services provided over the Internet</a:t>
            </a:r>
          </a:p>
          <a:p>
            <a:r>
              <a:rPr lang="en-US" sz="2400" dirty="0"/>
              <a:t>Cloud computing </a:t>
            </a:r>
            <a:br>
              <a:rPr lang="en-US" sz="2400" dirty="0"/>
            </a:br>
            <a:r>
              <a:rPr lang="en-US" sz="2400" dirty="0"/>
              <a:t>has many attractive </a:t>
            </a:r>
            <a:br>
              <a:rPr lang="en-US" sz="2400" dirty="0"/>
            </a:br>
            <a:r>
              <a:rPr lang="en-US" sz="2400" dirty="0"/>
              <a:t>attributes, </a:t>
            </a:r>
            <a:br>
              <a:rPr lang="en-US" sz="2400" dirty="0"/>
            </a:br>
            <a:r>
              <a:rPr lang="en-US" sz="2400" dirty="0"/>
              <a:t>but its future </a:t>
            </a:r>
            <a:br>
              <a:rPr lang="en-US" sz="2400" dirty="0"/>
            </a:br>
            <a:r>
              <a:rPr lang="en-US" sz="2400" dirty="0"/>
              <a:t>is still highly </a:t>
            </a:r>
            <a:br>
              <a:rPr lang="en-US" sz="2400" dirty="0"/>
            </a:br>
            <a:r>
              <a:rPr lang="en-US" sz="2400" dirty="0"/>
              <a:t>uncertain.</a:t>
            </a:r>
          </a:p>
        </p:txBody>
      </p:sp>
      <p:sp>
        <p:nvSpPr>
          <p:cNvPr id="5" name="Cloud Callout 4"/>
          <p:cNvSpPr/>
          <p:nvPr/>
        </p:nvSpPr>
        <p:spPr>
          <a:xfrm>
            <a:off x="4340225" y="2619375"/>
            <a:ext cx="4367213" cy="2798763"/>
          </a:xfrm>
          <a:prstGeom prst="cloudCallout">
            <a:avLst>
              <a:gd name="adj1" fmla="val -67708"/>
              <a:gd name="adj2" fmla="val -36524"/>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2000" b="1" dirty="0">
                <a:solidFill>
                  <a:srgbClr val="FF0000"/>
                </a:solidFill>
                <a:effectLst>
                  <a:outerShdw blurRad="38100" dist="38100" dir="2700000" algn="tl">
                    <a:srgbClr val="000000">
                      <a:alpha val="43137"/>
                    </a:srgbClr>
                  </a:outerShdw>
                </a:effectLst>
              </a:rPr>
              <a:t>Privacy??  </a:t>
            </a:r>
          </a:p>
          <a:p>
            <a:pPr algn="ctr">
              <a:defRPr/>
            </a:pPr>
            <a:r>
              <a:rPr lang="en-US" sz="2000" b="1" dirty="0">
                <a:solidFill>
                  <a:srgbClr val="FF0000"/>
                </a:solidFill>
                <a:effectLst>
                  <a:outerShdw blurRad="38100" dist="38100" dir="2700000" algn="tl">
                    <a:srgbClr val="000000">
                      <a:alpha val="43137"/>
                    </a:srgbClr>
                  </a:outerShdw>
                </a:effectLst>
              </a:rPr>
              <a:t>Security??</a:t>
            </a:r>
          </a:p>
          <a:p>
            <a:pPr algn="ctr">
              <a:defRPr/>
            </a:pPr>
            <a:r>
              <a:rPr lang="en-US" sz="2000" b="1" dirty="0">
                <a:solidFill>
                  <a:srgbClr val="FF0000"/>
                </a:solidFill>
                <a:effectLst>
                  <a:outerShdw blurRad="38100" dist="38100" dir="2700000" algn="tl">
                    <a:srgbClr val="000000">
                      <a:alpha val="43137"/>
                    </a:srgbClr>
                  </a:outerShdw>
                </a:effectLst>
              </a:rPr>
              <a:t>                   Cost??</a:t>
            </a:r>
          </a:p>
          <a:p>
            <a:pPr algn="ctr">
              <a:defRPr/>
            </a:pPr>
            <a:r>
              <a:rPr lang="en-US" sz="2000" b="1" dirty="0">
                <a:solidFill>
                  <a:srgbClr val="FF0000"/>
                </a:solidFill>
                <a:effectLst>
                  <a:outerShdw blurRad="38100" dist="38100" dir="2700000" algn="tl">
                    <a:srgbClr val="000000">
                      <a:alpha val="43137"/>
                    </a:srgbClr>
                  </a:outerShdw>
                </a:effectLst>
              </a:rPr>
              <a:t>           Service Levels??</a:t>
            </a:r>
          </a:p>
          <a:p>
            <a:pPr>
              <a:defRPr/>
            </a:pPr>
            <a:r>
              <a:rPr lang="en-US" sz="2000" b="1" dirty="0">
                <a:solidFill>
                  <a:srgbClr val="FF0000"/>
                </a:solidFill>
                <a:effectLst>
                  <a:outerShdw blurRad="38100" dist="38100" dir="2700000" algn="tl">
                    <a:srgbClr val="000000">
                      <a:alpha val="43137"/>
                    </a:srgbClr>
                  </a:outerShdw>
                </a:effectLst>
              </a:rPr>
              <a:t>Long Term Issues??</a:t>
            </a:r>
          </a:p>
        </p:txBody>
      </p:sp>
      <p:sp>
        <p:nvSpPr>
          <p:cNvPr id="19461" name="TextBox 5"/>
          <p:cNvSpPr txBox="1">
            <a:spLocks noChangeArrowheads="1"/>
          </p:cNvSpPr>
          <p:nvPr/>
        </p:nvSpPr>
        <p:spPr bwMode="auto">
          <a:xfrm>
            <a:off x="4040188" y="5514975"/>
            <a:ext cx="4981575" cy="1014413"/>
          </a:xfrm>
          <a:prstGeom prst="rect">
            <a:avLst/>
          </a:prstGeom>
          <a:noFill/>
          <a:ln w="9525">
            <a:noFill/>
            <a:miter lim="800000"/>
            <a:headEnd/>
            <a:tailEnd/>
          </a:ln>
        </p:spPr>
        <p:txBody>
          <a:bodyPr>
            <a:spAutoFit/>
          </a:bodyPr>
          <a:lstStyle/>
          <a:p>
            <a:pPr algn="ctr">
              <a:defRPr/>
            </a:pPr>
            <a:r>
              <a:rPr lang="en-US" sz="2400" i="1" dirty="0">
                <a:latin typeface="+mn-lt"/>
              </a:rPr>
              <a:t>Watch a video on cloud computing </a:t>
            </a:r>
          </a:p>
          <a:p>
            <a:pPr algn="ctr">
              <a:defRPr/>
            </a:pPr>
            <a:r>
              <a:rPr lang="en-US" sz="2400" i="1" dirty="0">
                <a:latin typeface="+mn-lt"/>
              </a:rPr>
              <a:t>from a Google conference.</a:t>
            </a:r>
          </a:p>
          <a:p>
            <a:pPr algn="ctr">
              <a:defRPr/>
            </a:pPr>
            <a:r>
              <a:rPr lang="en-US" sz="1200" dirty="0">
                <a:latin typeface="+mn-lt"/>
                <a:hlinkClick r:id="rId3"/>
              </a:rPr>
              <a:t>http://www.youtube.com/watch?v=ylBLVZykjgM</a:t>
            </a:r>
            <a:endParaRPr lang="en-US" sz="1200" dirty="0">
              <a:latin typeface="+mn-l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Open Source</a:t>
            </a:r>
          </a:p>
        </p:txBody>
      </p:sp>
      <p:sp>
        <p:nvSpPr>
          <p:cNvPr id="19459" name="Text Placeholder 2"/>
          <p:cNvSpPr>
            <a:spLocks noGrp="1"/>
          </p:cNvSpPr>
          <p:nvPr>
            <p:ph type="body" sz="half" idx="1"/>
          </p:nvPr>
        </p:nvSpPr>
        <p:spPr>
          <a:xfrm>
            <a:off x="457200" y="1600200"/>
            <a:ext cx="5861050" cy="3313113"/>
          </a:xfrm>
        </p:spPr>
        <p:txBody>
          <a:bodyPr/>
          <a:lstStyle/>
          <a:p>
            <a:r>
              <a:rPr lang="en-US" dirty="0"/>
              <a:t>Open source software </a:t>
            </a:r>
            <a:br>
              <a:rPr lang="en-US" dirty="0"/>
            </a:br>
            <a:r>
              <a:rPr lang="en-US" dirty="0"/>
              <a:t>is available free of charge.</a:t>
            </a:r>
          </a:p>
          <a:p>
            <a:r>
              <a:rPr lang="en-US" dirty="0"/>
              <a:t>The source code, </a:t>
            </a:r>
            <a:br>
              <a:rPr lang="en-US" dirty="0"/>
            </a:br>
            <a:r>
              <a:rPr lang="en-US" dirty="0"/>
              <a:t>or underlying programming, can be viewed or modified by anyone.</a:t>
            </a:r>
          </a:p>
          <a:p>
            <a:endParaRPr lang="en-US" dirty="0"/>
          </a:p>
        </p:txBody>
      </p:sp>
      <p:pic>
        <p:nvPicPr>
          <p:cNvPr id="19460" name="Picture 2" descr="http://upload.wikimedia.org/wikipedia/commons/thumb/4/42/Opensource.svg/180px-Opensource.svg.png"/>
          <p:cNvPicPr>
            <a:picLocks noChangeAspect="1" noChangeArrowheads="1"/>
          </p:cNvPicPr>
          <p:nvPr/>
        </p:nvPicPr>
        <p:blipFill>
          <a:blip r:embed="rId3" cstate="print"/>
          <a:srcRect/>
          <a:stretch>
            <a:fillRect/>
          </a:stretch>
        </p:blipFill>
        <p:spPr bwMode="auto">
          <a:xfrm>
            <a:off x="6119813" y="2168525"/>
            <a:ext cx="2365375" cy="2128838"/>
          </a:xfrm>
          <a:prstGeom prst="rect">
            <a:avLst/>
          </a:prstGeom>
          <a:noFill/>
          <a:ln w="9525">
            <a:noFill/>
            <a:miter lim="800000"/>
            <a:headEnd/>
            <a:tailEnd/>
          </a:ln>
        </p:spPr>
      </p:pic>
      <p:sp>
        <p:nvSpPr>
          <p:cNvPr id="20485" name="TextBox 5"/>
          <p:cNvSpPr txBox="1">
            <a:spLocks noChangeArrowheads="1"/>
          </p:cNvSpPr>
          <p:nvPr/>
        </p:nvSpPr>
        <p:spPr bwMode="auto">
          <a:xfrm>
            <a:off x="5635625" y="4257675"/>
            <a:ext cx="3344863" cy="2308225"/>
          </a:xfrm>
          <a:prstGeom prst="rect">
            <a:avLst/>
          </a:prstGeom>
          <a:noFill/>
          <a:ln w="9525">
            <a:noFill/>
            <a:miter lim="800000"/>
            <a:headEnd/>
            <a:tailEnd/>
          </a:ln>
        </p:spPr>
        <p:txBody>
          <a:bodyPr>
            <a:spAutoFit/>
          </a:bodyPr>
          <a:lstStyle/>
          <a:p>
            <a:pPr algn="ctr">
              <a:defRPr/>
            </a:pPr>
            <a:r>
              <a:rPr lang="en-US" sz="2400" i="1" dirty="0">
                <a:latin typeface="+mn-lt"/>
              </a:rPr>
              <a:t>In contrast, the source code for Microsoft Word is owned by Microsoft.</a:t>
            </a:r>
          </a:p>
          <a:p>
            <a:pPr algn="ctr">
              <a:defRPr/>
            </a:pPr>
            <a:r>
              <a:rPr lang="en-US" sz="2400" i="1" dirty="0">
                <a:latin typeface="+mn-lt"/>
              </a:rPr>
              <a:t>It is illegal for anyone but Microsoft to modify it without permission.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Why Open Source?</a:t>
            </a:r>
          </a:p>
        </p:txBody>
      </p:sp>
      <p:sp>
        <p:nvSpPr>
          <p:cNvPr id="23555" name="Text Placeholder 2"/>
          <p:cNvSpPr>
            <a:spLocks noGrp="1"/>
          </p:cNvSpPr>
          <p:nvPr>
            <p:ph type="body" sz="half" idx="1"/>
          </p:nvPr>
        </p:nvSpPr>
        <p:spPr>
          <a:xfrm>
            <a:off x="457200" y="1600200"/>
            <a:ext cx="6980238" cy="4664075"/>
          </a:xfrm>
        </p:spPr>
        <p:txBody>
          <a:bodyPr/>
          <a:lstStyle/>
          <a:p>
            <a:r>
              <a:rPr lang="en-US" dirty="0"/>
              <a:t>The collaborative and open nature of open source software has many benefits:</a:t>
            </a:r>
          </a:p>
          <a:p>
            <a:pPr lvl="1"/>
            <a:r>
              <a:rPr lang="en-US" dirty="0"/>
              <a:t>cost</a:t>
            </a:r>
          </a:p>
          <a:p>
            <a:pPr lvl="1"/>
            <a:r>
              <a:rPr lang="en-US" dirty="0"/>
              <a:t>reliability</a:t>
            </a:r>
          </a:p>
          <a:p>
            <a:pPr lvl="1"/>
            <a:r>
              <a:rPr lang="en-US" dirty="0"/>
              <a:t>security</a:t>
            </a:r>
          </a:p>
          <a:p>
            <a:pPr lvl="1"/>
            <a:r>
              <a:rPr lang="en-US" dirty="0"/>
              <a:t>scalability</a:t>
            </a:r>
          </a:p>
          <a:p>
            <a:pPr lvl="1"/>
            <a:r>
              <a:rPr lang="en-US" dirty="0"/>
              <a:t>agility and time-to-market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When Free Isn’t the Best Choice</a:t>
            </a:r>
          </a:p>
        </p:txBody>
      </p:sp>
      <p:sp>
        <p:nvSpPr>
          <p:cNvPr id="25603" name="Text Placeholder 2"/>
          <p:cNvSpPr>
            <a:spLocks noGrp="1"/>
          </p:cNvSpPr>
          <p:nvPr>
            <p:ph type="body" sz="half" idx="1"/>
          </p:nvPr>
        </p:nvSpPr>
        <p:spPr>
          <a:xfrm>
            <a:off x="457200" y="1600200"/>
            <a:ext cx="7826375" cy="4337050"/>
          </a:xfrm>
        </p:spPr>
        <p:txBody>
          <a:bodyPr/>
          <a:lstStyle/>
          <a:p>
            <a:r>
              <a:rPr lang="en-US" dirty="0"/>
              <a:t>There are many factors that determine the right software choice, not just </a:t>
            </a:r>
            <a:br>
              <a:rPr lang="en-US" dirty="0"/>
            </a:br>
            <a:r>
              <a:rPr lang="en-US" dirty="0"/>
              <a:t>up-front costs:</a:t>
            </a:r>
          </a:p>
          <a:p>
            <a:pPr lvl="1"/>
            <a:r>
              <a:rPr lang="en-US" dirty="0"/>
              <a:t>competitive advantage</a:t>
            </a:r>
          </a:p>
          <a:p>
            <a:pPr lvl="1"/>
            <a:r>
              <a:rPr lang="en-US" dirty="0"/>
              <a:t>security</a:t>
            </a:r>
          </a:p>
          <a:p>
            <a:pPr lvl="1"/>
            <a:r>
              <a:rPr lang="en-US" dirty="0"/>
              <a:t>legal issues</a:t>
            </a:r>
          </a:p>
          <a:p>
            <a:pPr lvl="1"/>
            <a:r>
              <a:rPr lang="en-US" dirty="0"/>
              <a:t>reliability</a:t>
            </a:r>
          </a:p>
          <a:p>
            <a:pPr lvl="1"/>
            <a:r>
              <a:rPr lang="en-US" dirty="0"/>
              <a:t>time/cost/resources</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Web Hosting</a:t>
            </a:r>
          </a:p>
        </p:txBody>
      </p:sp>
      <p:sp>
        <p:nvSpPr>
          <p:cNvPr id="21507" name="Text Placeholder 2"/>
          <p:cNvSpPr>
            <a:spLocks noGrp="1"/>
          </p:cNvSpPr>
          <p:nvPr>
            <p:ph type="body" sz="half" idx="1"/>
          </p:nvPr>
        </p:nvSpPr>
        <p:spPr>
          <a:xfrm>
            <a:off x="457200" y="1600200"/>
            <a:ext cx="4660900" cy="4746625"/>
          </a:xfrm>
        </p:spPr>
        <p:txBody>
          <a:bodyPr/>
          <a:lstStyle/>
          <a:p>
            <a:r>
              <a:rPr lang="en-US" dirty="0"/>
              <a:t>Companies buying Web hosting solutions must choose between Windows and Linux.</a:t>
            </a:r>
          </a:p>
          <a:p>
            <a:r>
              <a:rPr lang="en-US" dirty="0"/>
              <a:t>The choice impacts  the monthly cost, </a:t>
            </a:r>
            <a:br>
              <a:rPr lang="en-US" dirty="0"/>
            </a:br>
            <a:r>
              <a:rPr lang="en-US" dirty="0"/>
              <a:t>but also the software and database tools your Web site can use.</a:t>
            </a:r>
          </a:p>
        </p:txBody>
      </p:sp>
      <p:pic>
        <p:nvPicPr>
          <p:cNvPr id="21508" name="Picture 2"/>
          <p:cNvPicPr>
            <a:picLocks noChangeAspect="1" noChangeArrowheads="1"/>
          </p:cNvPicPr>
          <p:nvPr/>
        </p:nvPicPr>
        <p:blipFill>
          <a:blip r:embed="rId3" cstate="print"/>
          <a:srcRect l="24963" t="33582" r="28693" b="13246"/>
          <a:stretch>
            <a:fillRect/>
          </a:stretch>
        </p:blipFill>
        <p:spPr bwMode="auto">
          <a:xfrm>
            <a:off x="5240338" y="1677988"/>
            <a:ext cx="3303587" cy="2273300"/>
          </a:xfrm>
          <a:prstGeom prst="rect">
            <a:avLst/>
          </a:prstGeom>
          <a:noFill/>
          <a:ln w="9525">
            <a:noFill/>
            <a:miter lim="800000"/>
            <a:headEnd/>
            <a:tailEnd/>
          </a:ln>
        </p:spPr>
      </p:pic>
      <p:pic>
        <p:nvPicPr>
          <p:cNvPr id="21509" name="Picture 3"/>
          <p:cNvPicPr>
            <a:picLocks noChangeAspect="1" noChangeArrowheads="1"/>
          </p:cNvPicPr>
          <p:nvPr/>
        </p:nvPicPr>
        <p:blipFill>
          <a:blip r:embed="rId4" cstate="print"/>
          <a:srcRect l="25710" t="32043" r="28284" b="11987"/>
          <a:stretch>
            <a:fillRect/>
          </a:stretch>
        </p:blipFill>
        <p:spPr bwMode="auto">
          <a:xfrm>
            <a:off x="5294313" y="4051300"/>
            <a:ext cx="3197225" cy="233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29804"/>
                <a:invGamma/>
              </a:schemeClr>
            </a:gs>
          </a:gsLst>
          <a:lin ang="2700000" scaled="1"/>
        </a:gradFill>
        <a:effectLst/>
      </p:bgPr>
    </p:bg>
    <p:spTree>
      <p:nvGrpSpPr>
        <p:cNvPr id="1" name=""/>
        <p:cNvGrpSpPr/>
        <p:nvPr/>
      </p:nvGrpSpPr>
      <p:grpSpPr>
        <a:xfrm>
          <a:off x="0" y="0"/>
          <a:ext cx="0" cy="0"/>
          <a:chOff x="0" y="0"/>
          <a:chExt cx="0" cy="0"/>
        </a:xfrm>
      </p:grpSpPr>
      <p:sp>
        <p:nvSpPr>
          <p:cNvPr id="1028"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029"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94212" name="Rectangle 4"/>
          <p:cNvSpPr>
            <a:spLocks noChangeArrowheads="1"/>
          </p:cNvSpPr>
          <p:nvPr/>
        </p:nvSpPr>
        <p:spPr bwMode="auto">
          <a:xfrm>
            <a:off x="207963" y="207963"/>
            <a:ext cx="4494212" cy="466725"/>
          </a:xfrm>
          <a:prstGeom prst="rect">
            <a:avLst/>
          </a:prstGeom>
          <a:noFill/>
          <a:ln w="12700">
            <a:noFill/>
            <a:miter lim="800000"/>
            <a:headEnd/>
            <a:tailEnd/>
          </a:ln>
          <a:effectLst/>
        </p:spPr>
        <p:txBody>
          <a:bodyPr wrap="none" lIns="90488" tIns="44450" rIns="90488" bIns="44450">
            <a:spAutoFit/>
          </a:bodyPr>
          <a:lstStyle/>
          <a:p>
            <a:pPr>
              <a:defRPr/>
            </a:pPr>
            <a:r>
              <a:rPr lang="en-US" b="1" dirty="0">
                <a:solidFill>
                  <a:srgbClr val="FFFFFF"/>
                </a:solidFill>
                <a:effectLst>
                  <a:outerShdw blurRad="38100" dist="38100" dir="2700000" algn="tl">
                    <a:srgbClr val="000000"/>
                  </a:outerShdw>
                </a:effectLst>
                <a:latin typeface="Arial" charset="0"/>
              </a:rPr>
              <a:t>Lowest Level - Bits and Bytes</a:t>
            </a:r>
          </a:p>
        </p:txBody>
      </p:sp>
      <p:sp>
        <p:nvSpPr>
          <p:cNvPr id="1031" name="Rectangle 5"/>
          <p:cNvSpPr>
            <a:spLocks noChangeArrowheads="1"/>
          </p:cNvSpPr>
          <p:nvPr/>
        </p:nvSpPr>
        <p:spPr bwMode="auto">
          <a:xfrm>
            <a:off x="311150" y="692150"/>
            <a:ext cx="8674100" cy="635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94214" name="Rectangle 6"/>
          <p:cNvSpPr>
            <a:spLocks noChangeArrowheads="1"/>
          </p:cNvSpPr>
          <p:nvPr/>
        </p:nvSpPr>
        <p:spPr bwMode="auto">
          <a:xfrm>
            <a:off x="322263" y="825500"/>
            <a:ext cx="2622550" cy="406400"/>
          </a:xfrm>
          <a:prstGeom prst="rect">
            <a:avLst/>
          </a:prstGeom>
          <a:noFill/>
          <a:ln w="12700">
            <a:noFill/>
            <a:miter lim="800000"/>
            <a:headEnd/>
            <a:tailEnd/>
          </a:ln>
          <a:effectLst/>
        </p:spPr>
        <p:txBody>
          <a:bodyPr wrap="none" lIns="90488" tIns="44450" rIns="90488" bIns="44450">
            <a:spAutoFit/>
          </a:bodyPr>
          <a:lstStyle/>
          <a:p>
            <a:pPr>
              <a:defRPr/>
            </a:pPr>
            <a:r>
              <a:rPr lang="en-US" sz="2000">
                <a:solidFill>
                  <a:srgbClr val="FAFD00"/>
                </a:solidFill>
                <a:effectLst>
                  <a:outerShdw blurRad="38100" dist="38100" dir="2700000" algn="tl">
                    <a:srgbClr val="000000"/>
                  </a:outerShdw>
                </a:effectLst>
                <a:latin typeface="Arial" charset="0"/>
              </a:rPr>
              <a:t>Data....Digital Signals</a:t>
            </a:r>
          </a:p>
        </p:txBody>
      </p:sp>
      <p:sp>
        <p:nvSpPr>
          <p:cNvPr id="94215" name="Rectangle 7"/>
          <p:cNvSpPr>
            <a:spLocks noChangeArrowheads="1"/>
          </p:cNvSpPr>
          <p:nvPr/>
        </p:nvSpPr>
        <p:spPr bwMode="auto">
          <a:xfrm>
            <a:off x="223838" y="3987800"/>
            <a:ext cx="6905625" cy="1930400"/>
          </a:xfrm>
          <a:prstGeom prst="rect">
            <a:avLst/>
          </a:prstGeom>
          <a:noFill/>
          <a:ln w="12700">
            <a:noFill/>
            <a:miter lim="800000"/>
            <a:headEnd/>
            <a:tailEnd/>
          </a:ln>
          <a:effectLst/>
        </p:spPr>
        <p:txBody>
          <a:bodyPr wrap="none" lIns="90488" tIns="44450" rIns="90488" bIns="44450">
            <a:spAutoFit/>
          </a:bodyPr>
          <a:lstStyle/>
          <a:p>
            <a:pPr>
              <a:defRPr/>
            </a:pPr>
            <a:r>
              <a:rPr lang="en-US" sz="2000" dirty="0">
                <a:solidFill>
                  <a:srgbClr val="FAFD00"/>
                </a:solidFill>
                <a:effectLst>
                  <a:outerShdw blurRad="38100" dist="38100" dir="2700000" algn="tl">
                    <a:srgbClr val="000000"/>
                  </a:outerShdw>
                </a:effectLst>
                <a:latin typeface="Arial" charset="0"/>
              </a:rPr>
              <a:t>Bit</a:t>
            </a:r>
            <a:r>
              <a:rPr lang="en-US" sz="2000" dirty="0">
                <a:solidFill>
                  <a:srgbClr val="FFFFFF"/>
                </a:solidFill>
                <a:latin typeface="Arial" charset="0"/>
              </a:rPr>
              <a:t> - Binary Digit (0,1)</a:t>
            </a:r>
          </a:p>
          <a:p>
            <a:pPr>
              <a:defRPr/>
            </a:pPr>
            <a:endParaRPr lang="en-US" sz="2000" dirty="0">
              <a:solidFill>
                <a:srgbClr val="FFFFFF"/>
              </a:solidFill>
              <a:latin typeface="Arial" charset="0"/>
            </a:endParaRPr>
          </a:p>
          <a:p>
            <a:pPr>
              <a:defRPr/>
            </a:pPr>
            <a:r>
              <a:rPr lang="en-US" sz="2000" dirty="0">
                <a:solidFill>
                  <a:srgbClr val="FAFD00"/>
                </a:solidFill>
                <a:effectLst>
                  <a:outerShdw blurRad="38100" dist="38100" dir="2700000" algn="tl">
                    <a:srgbClr val="000000"/>
                  </a:outerShdw>
                </a:effectLst>
                <a:latin typeface="Arial" charset="0"/>
              </a:rPr>
              <a:t>Byte</a:t>
            </a:r>
            <a:r>
              <a:rPr lang="en-US" sz="2000" dirty="0">
                <a:solidFill>
                  <a:srgbClr val="FFFFFF"/>
                </a:solidFill>
                <a:latin typeface="Arial" charset="0"/>
              </a:rPr>
              <a:t> - Eight Bits</a:t>
            </a:r>
          </a:p>
          <a:p>
            <a:pPr>
              <a:defRPr/>
            </a:pPr>
            <a:endParaRPr lang="en-US" sz="2000" dirty="0">
              <a:solidFill>
                <a:srgbClr val="FFFFFF"/>
              </a:solidFill>
              <a:latin typeface="Arial" charset="0"/>
            </a:endParaRPr>
          </a:p>
          <a:p>
            <a:pPr>
              <a:defRPr/>
            </a:pPr>
            <a:endParaRPr lang="en-US" sz="2000" dirty="0">
              <a:solidFill>
                <a:srgbClr val="FFFFFF"/>
              </a:solidFill>
              <a:latin typeface="Arial" charset="0"/>
            </a:endParaRPr>
          </a:p>
          <a:p>
            <a:pPr>
              <a:defRPr/>
            </a:pPr>
            <a:r>
              <a:rPr lang="en-US" sz="2000" dirty="0">
                <a:solidFill>
                  <a:srgbClr val="FAFD00"/>
                </a:solidFill>
                <a:effectLst>
                  <a:outerShdw blurRad="38100" dist="38100" dir="2700000" algn="tl">
                    <a:srgbClr val="000000"/>
                  </a:outerShdw>
                </a:effectLst>
                <a:latin typeface="Arial" charset="0"/>
              </a:rPr>
              <a:t>ASCII</a:t>
            </a:r>
            <a:r>
              <a:rPr lang="en-US" sz="2000" dirty="0">
                <a:solidFill>
                  <a:srgbClr val="FFFFFF"/>
                </a:solidFill>
                <a:latin typeface="Arial" charset="0"/>
              </a:rPr>
              <a:t>-American Standard Code for Information Interchange</a:t>
            </a:r>
          </a:p>
        </p:txBody>
      </p:sp>
      <p:sp>
        <p:nvSpPr>
          <p:cNvPr id="1034" name="Rectangle 8"/>
          <p:cNvSpPr>
            <a:spLocks noChangeArrowheads="1"/>
          </p:cNvSpPr>
          <p:nvPr/>
        </p:nvSpPr>
        <p:spPr bwMode="auto">
          <a:xfrm>
            <a:off x="452438" y="2143125"/>
            <a:ext cx="1042987" cy="528638"/>
          </a:xfrm>
          <a:prstGeom prst="rect">
            <a:avLst/>
          </a:prstGeom>
          <a:noFill/>
          <a:ln w="12700">
            <a:noFill/>
            <a:miter lim="800000"/>
            <a:headEnd/>
            <a:tailEnd/>
          </a:ln>
        </p:spPr>
        <p:txBody>
          <a:bodyPr wrap="none" lIns="90488" tIns="44450" rIns="90488" bIns="44450">
            <a:spAutoFit/>
          </a:bodyPr>
          <a:lstStyle/>
          <a:p>
            <a:r>
              <a:rPr lang="en-US" sz="2800" dirty="0" smtClean="0">
                <a:solidFill>
                  <a:srgbClr val="FFFFFF"/>
                </a:solidFill>
                <a:latin typeface="Arial" charset="0"/>
              </a:rPr>
              <a:t>Cat...</a:t>
            </a:r>
            <a:endParaRPr lang="en-US" sz="2800" dirty="0">
              <a:solidFill>
                <a:srgbClr val="FFFFFF"/>
              </a:solidFill>
              <a:latin typeface="Arial" charset="0"/>
            </a:endParaRPr>
          </a:p>
        </p:txBody>
      </p:sp>
      <p:graphicFrame>
        <p:nvGraphicFramePr>
          <p:cNvPr id="1026" name="Object 9">
            <a:hlinkClick r:id="" action="ppaction://ole?verb=0"/>
          </p:cNvPr>
          <p:cNvGraphicFramePr>
            <a:graphicFrameLocks/>
          </p:cNvGraphicFramePr>
          <p:nvPr/>
        </p:nvGraphicFramePr>
        <p:xfrm>
          <a:off x="6400800" y="1752600"/>
          <a:ext cx="1828800" cy="1420813"/>
        </p:xfrm>
        <a:graphic>
          <a:graphicData uri="http://schemas.openxmlformats.org/presentationml/2006/ole">
            <mc:AlternateContent xmlns:mc="http://schemas.openxmlformats.org/markup-compatibility/2006">
              <mc:Choice xmlns:v="urn:schemas-microsoft-com:vml" Requires="v">
                <p:oleObj spid="_x0000_s1033" name="Clip" r:id="rId5" imgW="1828800" imgH="1419120" progId="">
                  <p:embed/>
                </p:oleObj>
              </mc:Choice>
              <mc:Fallback>
                <p:oleObj name="Clip" r:id="rId5" imgW="1828800" imgH="1419120" progId="">
                  <p:embed/>
                  <p:pic>
                    <p:nvPicPr>
                      <p:cNvPr id="0" name="Object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1752600"/>
                        <a:ext cx="1828800" cy="1420813"/>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pic>
                </p:oleObj>
              </mc:Fallback>
            </mc:AlternateContent>
          </a:graphicData>
        </a:graphic>
      </p:graphicFrame>
      <p:sp>
        <p:nvSpPr>
          <p:cNvPr id="1035" name="Rectangle 10"/>
          <p:cNvSpPr>
            <a:spLocks noChangeArrowheads="1"/>
          </p:cNvSpPr>
          <p:nvPr/>
        </p:nvSpPr>
        <p:spPr bwMode="auto">
          <a:xfrm>
            <a:off x="2749550" y="1682750"/>
            <a:ext cx="2273300" cy="1282700"/>
          </a:xfrm>
          <a:prstGeom prst="rect">
            <a:avLst/>
          </a:prstGeom>
          <a:solidFill>
            <a:srgbClr val="FFFFFF"/>
          </a:solidFill>
          <a:ln w="12700">
            <a:solidFill>
              <a:schemeClr val="tx1"/>
            </a:solidFill>
            <a:miter lim="800000"/>
            <a:headEnd/>
            <a:tailEnd/>
          </a:ln>
        </p:spPr>
        <p:txBody>
          <a:bodyPr wrap="none" anchor="ctr"/>
          <a:lstStyle/>
          <a:p>
            <a:endParaRPr lang="en-US"/>
          </a:p>
        </p:txBody>
      </p:sp>
      <p:sp>
        <p:nvSpPr>
          <p:cNvPr id="1036" name="Rectangle 11"/>
          <p:cNvSpPr>
            <a:spLocks noChangeArrowheads="1"/>
          </p:cNvSpPr>
          <p:nvPr/>
        </p:nvSpPr>
        <p:spPr bwMode="auto">
          <a:xfrm>
            <a:off x="3179763" y="1854200"/>
            <a:ext cx="1463675" cy="1016000"/>
          </a:xfrm>
          <a:prstGeom prst="rect">
            <a:avLst/>
          </a:prstGeom>
          <a:noFill/>
          <a:ln w="12700">
            <a:noFill/>
            <a:miter lim="800000"/>
            <a:headEnd/>
            <a:tailEnd/>
          </a:ln>
        </p:spPr>
        <p:txBody>
          <a:bodyPr wrap="none" lIns="90488" tIns="44450" rIns="90488" bIns="44450">
            <a:spAutoFit/>
          </a:bodyPr>
          <a:lstStyle/>
          <a:p>
            <a:r>
              <a:rPr lang="en-US" sz="2000" dirty="0">
                <a:solidFill>
                  <a:schemeClr val="hlink"/>
                </a:solidFill>
                <a:latin typeface="Arial" charset="0"/>
              </a:rPr>
              <a:t>0011 0010</a:t>
            </a:r>
          </a:p>
          <a:p>
            <a:r>
              <a:rPr lang="en-US" sz="2000" dirty="0">
                <a:solidFill>
                  <a:schemeClr val="hlink"/>
                </a:solidFill>
                <a:latin typeface="Arial" charset="0"/>
              </a:rPr>
              <a:t>1110 0110 </a:t>
            </a:r>
          </a:p>
          <a:p>
            <a:r>
              <a:rPr lang="en-US" sz="2000" dirty="0">
                <a:solidFill>
                  <a:schemeClr val="hlink"/>
                </a:solidFill>
                <a:latin typeface="Arial" charset="0"/>
              </a:rPr>
              <a:t>1011 1111</a:t>
            </a:r>
          </a:p>
        </p:txBody>
      </p:sp>
      <p:sp>
        <p:nvSpPr>
          <p:cNvPr id="1037" name="Line 12"/>
          <p:cNvSpPr>
            <a:spLocks noChangeShapeType="1"/>
          </p:cNvSpPr>
          <p:nvPr/>
        </p:nvSpPr>
        <p:spPr bwMode="auto">
          <a:xfrm>
            <a:off x="1762125" y="2362200"/>
            <a:ext cx="974725" cy="0"/>
          </a:xfrm>
          <a:prstGeom prst="line">
            <a:avLst/>
          </a:prstGeom>
          <a:noFill/>
          <a:ln w="12700">
            <a:solidFill>
              <a:srgbClr val="FAFD00"/>
            </a:solidFill>
            <a:round/>
            <a:headEnd/>
            <a:tailEnd type="triangle" w="med" len="med"/>
          </a:ln>
        </p:spPr>
        <p:txBody>
          <a:bodyPr wrap="none" anchor="ctr"/>
          <a:lstStyle/>
          <a:p>
            <a:endParaRPr lang="en-US"/>
          </a:p>
        </p:txBody>
      </p:sp>
      <p:sp>
        <p:nvSpPr>
          <p:cNvPr id="1038" name="Line 13"/>
          <p:cNvSpPr>
            <a:spLocks noChangeShapeType="1"/>
          </p:cNvSpPr>
          <p:nvPr/>
        </p:nvSpPr>
        <p:spPr bwMode="auto">
          <a:xfrm>
            <a:off x="5038725" y="2286000"/>
            <a:ext cx="1660525" cy="0"/>
          </a:xfrm>
          <a:prstGeom prst="line">
            <a:avLst/>
          </a:prstGeom>
          <a:noFill/>
          <a:ln w="12700">
            <a:solidFill>
              <a:srgbClr val="FAFD00"/>
            </a:solidFill>
            <a:round/>
            <a:headEnd/>
            <a:tailEnd type="triangle" w="med" len="med"/>
          </a:ln>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9219"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9220" name="Rectangle 4"/>
          <p:cNvSpPr>
            <a:spLocks noGrp="1" noChangeArrowheads="1"/>
          </p:cNvSpPr>
          <p:nvPr>
            <p:ph type="title"/>
          </p:nvPr>
        </p:nvSpPr>
        <p:spPr>
          <a:noFill/>
        </p:spPr>
        <p:txBody>
          <a:bodyPr/>
          <a:lstStyle/>
          <a:p>
            <a:r>
              <a:rPr lang="en-US"/>
              <a:t>Information Technology Hardware</a:t>
            </a:r>
          </a:p>
        </p:txBody>
      </p:sp>
      <p:sp>
        <p:nvSpPr>
          <p:cNvPr id="9221" name="Rectangle 5"/>
          <p:cNvSpPr>
            <a:spLocks noGrp="1" noChangeArrowheads="1"/>
          </p:cNvSpPr>
          <p:nvPr>
            <p:ph type="body" idx="1"/>
          </p:nvPr>
        </p:nvSpPr>
        <p:spPr>
          <a:noFill/>
        </p:spPr>
        <p:txBody>
          <a:bodyPr/>
          <a:lstStyle/>
          <a:p>
            <a:pPr>
              <a:buFontTx/>
              <a:buChar char="•"/>
            </a:pPr>
            <a:r>
              <a:rPr lang="en-US" dirty="0"/>
              <a:t>Computer Categories – Smart phone, Tablet, Notebook, Desktop, Mini, Mainframe, Super.</a:t>
            </a:r>
          </a:p>
          <a:p>
            <a:pPr>
              <a:buFontTx/>
              <a:buChar char="•"/>
            </a:pPr>
            <a:r>
              <a:rPr lang="en-US" dirty="0"/>
              <a:t>Evolution.</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effectLst>
                  <a:outerShdw blurRad="38100" dist="38100" dir="2700000" algn="tl">
                    <a:srgbClr val="C0C0C0"/>
                  </a:outerShdw>
                </a:effectLst>
              </a:rPr>
              <a:t>Categories – smart phones</a:t>
            </a:r>
          </a:p>
        </p:txBody>
      </p:sp>
      <p:sp>
        <p:nvSpPr>
          <p:cNvPr id="26627" name="Text Placeholder 2"/>
          <p:cNvSpPr>
            <a:spLocks noGrp="1"/>
          </p:cNvSpPr>
          <p:nvPr>
            <p:ph type="body" sz="half" idx="1"/>
          </p:nvPr>
        </p:nvSpPr>
        <p:spPr/>
        <p:txBody>
          <a:bodyPr/>
          <a:lstStyle/>
          <a:p>
            <a:r>
              <a:rPr lang="en-US" dirty="0"/>
              <a:t>Smart phones represent a technological leap, moving computing from the desktop or laptop and into the palm of your hand… wherever that is!</a:t>
            </a:r>
          </a:p>
        </p:txBody>
      </p:sp>
      <p:pic>
        <p:nvPicPr>
          <p:cNvPr id="26628" name="Picture 2" descr="http://t0.gstatic.com/images?q=tbn:-s6QrNt3qFUYQM:http://www.ogilvy.co.uk/ogilvy-healthworld/wp-content/uploads/2008/07/apple-iphone-in-hand2.jpg"/>
          <p:cNvPicPr>
            <a:picLocks noChangeAspect="1" noChangeArrowheads="1"/>
          </p:cNvPicPr>
          <p:nvPr/>
        </p:nvPicPr>
        <p:blipFill>
          <a:blip r:embed="rId3" cstate="print"/>
          <a:srcRect/>
          <a:stretch>
            <a:fillRect/>
          </a:stretch>
        </p:blipFill>
        <p:spPr bwMode="auto">
          <a:xfrm>
            <a:off x="5060950" y="2139950"/>
            <a:ext cx="3036888" cy="3608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effectLst>
                  <a:outerShdw blurRad="38100" dist="38100" dir="2700000" algn="tl">
                    <a:srgbClr val="C0C0C0"/>
                  </a:outerShdw>
                </a:effectLst>
              </a:rPr>
              <a:t>Categories – tablets (e.g., </a:t>
            </a:r>
            <a:r>
              <a:rPr lang="en-US" sz="3600" dirty="0" err="1">
                <a:effectLst>
                  <a:outerShdw blurRad="38100" dist="38100" dir="2700000" algn="tl">
                    <a:srgbClr val="C0C0C0"/>
                  </a:outerShdw>
                </a:effectLst>
              </a:rPr>
              <a:t>Ipad</a:t>
            </a:r>
            <a:r>
              <a:rPr lang="en-US" sz="3600" dirty="0">
                <a:effectLst>
                  <a:outerShdw blurRad="38100" dist="38100" dir="2700000" algn="tl">
                    <a:srgbClr val="C0C0C0"/>
                  </a:outerShdw>
                </a:effectLst>
              </a:rPr>
              <a:t>)</a:t>
            </a:r>
          </a:p>
        </p:txBody>
      </p:sp>
      <p:sp>
        <p:nvSpPr>
          <p:cNvPr id="16387" name="Text Placeholder 2"/>
          <p:cNvSpPr>
            <a:spLocks noGrp="1"/>
          </p:cNvSpPr>
          <p:nvPr>
            <p:ph type="body" sz="half" idx="1"/>
          </p:nvPr>
        </p:nvSpPr>
        <p:spPr>
          <a:xfrm>
            <a:off x="457200" y="2082800"/>
            <a:ext cx="4259263" cy="2289175"/>
          </a:xfrm>
        </p:spPr>
        <p:txBody>
          <a:bodyPr/>
          <a:lstStyle/>
          <a:p>
            <a:r>
              <a:rPr lang="en-US"/>
              <a:t>Computers and computing power are constantly improving.</a:t>
            </a:r>
          </a:p>
        </p:txBody>
      </p:sp>
      <p:sp>
        <p:nvSpPr>
          <p:cNvPr id="16388" name="Content Placeholder 3"/>
          <p:cNvSpPr>
            <a:spLocks noGrp="1"/>
          </p:cNvSpPr>
          <p:nvPr>
            <p:ph sz="half" idx="2"/>
          </p:nvPr>
        </p:nvSpPr>
        <p:spPr>
          <a:xfrm>
            <a:off x="1763713" y="4740275"/>
            <a:ext cx="5156200" cy="1812925"/>
          </a:xfrm>
        </p:spPr>
        <p:txBody>
          <a:bodyPr/>
          <a:lstStyle/>
          <a:p>
            <a:pPr marL="0" indent="0" algn="ctr">
              <a:spcBef>
                <a:spcPct val="0"/>
              </a:spcBef>
              <a:buFontTx/>
              <a:buNone/>
            </a:pPr>
            <a:r>
              <a:rPr lang="en-US" sz="2400" i="1"/>
              <a:t>New technologies, including </a:t>
            </a:r>
          </a:p>
          <a:p>
            <a:pPr marL="0" indent="0" algn="ctr">
              <a:spcBef>
                <a:spcPct val="0"/>
              </a:spcBef>
              <a:buFontTx/>
              <a:buNone/>
            </a:pPr>
            <a:r>
              <a:rPr lang="en-US" sz="2400" i="1"/>
              <a:t>smart phones and the new iPad </a:t>
            </a:r>
          </a:p>
          <a:p>
            <a:pPr marL="0" indent="0" algn="ctr">
              <a:spcBef>
                <a:spcPct val="0"/>
              </a:spcBef>
              <a:buFontTx/>
              <a:buNone/>
            </a:pPr>
            <a:r>
              <a:rPr lang="en-US" sz="2400" i="1"/>
              <a:t>are revolutionizing how we think </a:t>
            </a:r>
          </a:p>
          <a:p>
            <a:pPr marL="0" indent="0" algn="ctr">
              <a:spcBef>
                <a:spcPct val="0"/>
              </a:spcBef>
              <a:buFontTx/>
              <a:buNone/>
            </a:pPr>
            <a:r>
              <a:rPr lang="en-US" sz="2400" i="1"/>
              <a:t>about computers.</a:t>
            </a:r>
          </a:p>
        </p:txBody>
      </p:sp>
      <p:pic>
        <p:nvPicPr>
          <p:cNvPr id="16389" name="Picture 7" descr="http://t2.gstatic.com/images?q=tbn:nY3Cu5mW8EA38M:http://images.smh.com.au/2010/01/28/1072091/ipad-420x0.jpg"/>
          <p:cNvPicPr>
            <a:picLocks noChangeAspect="1" noChangeArrowheads="1"/>
          </p:cNvPicPr>
          <p:nvPr/>
        </p:nvPicPr>
        <p:blipFill>
          <a:blip r:embed="rId3" cstate="print"/>
          <a:srcRect l="8464" b="7983"/>
          <a:stretch>
            <a:fillRect/>
          </a:stretch>
        </p:blipFill>
        <p:spPr bwMode="auto">
          <a:xfrm>
            <a:off x="5715000" y="1905000"/>
            <a:ext cx="1771650" cy="240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2291"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2292" name="Rectangle 4"/>
          <p:cNvSpPr>
            <a:spLocks noChangeArrowheads="1"/>
          </p:cNvSpPr>
          <p:nvPr/>
        </p:nvSpPr>
        <p:spPr bwMode="auto">
          <a:xfrm>
            <a:off x="609600" y="228600"/>
            <a:ext cx="7848600" cy="1143000"/>
          </a:xfrm>
          <a:prstGeom prst="rect">
            <a:avLst/>
          </a:prstGeom>
          <a:noFill/>
          <a:ln w="12700">
            <a:noFill/>
            <a:miter lim="800000"/>
            <a:headEnd/>
            <a:tailEnd/>
          </a:ln>
        </p:spPr>
        <p:txBody>
          <a:bodyPr lIns="90488" tIns="44450" rIns="90488" bIns="44450" anchor="b"/>
          <a:lstStyle/>
          <a:p>
            <a:pPr algn="ctr"/>
            <a:r>
              <a:rPr lang="en-US" sz="3200" dirty="0">
                <a:solidFill>
                  <a:schemeClr val="tx2"/>
                </a:solidFill>
                <a:latin typeface="Book Antiqua" pitchFamily="18" charset="0"/>
              </a:rPr>
              <a:t>Classes of Computer – Notebook/Desktop (“Micro” computer)</a:t>
            </a:r>
          </a:p>
        </p:txBody>
      </p:sp>
      <p:sp>
        <p:nvSpPr>
          <p:cNvPr id="12293" name="Rectangle 5"/>
          <p:cNvSpPr>
            <a:spLocks noChangeArrowheads="1"/>
          </p:cNvSpPr>
          <p:nvPr/>
        </p:nvSpPr>
        <p:spPr bwMode="auto">
          <a:xfrm>
            <a:off x="533400" y="1676400"/>
            <a:ext cx="7848600" cy="4114800"/>
          </a:xfrm>
          <a:prstGeom prst="rect">
            <a:avLst/>
          </a:prstGeom>
          <a:noFill/>
          <a:ln w="12700">
            <a:noFill/>
            <a:miter lim="800000"/>
            <a:headEnd/>
            <a:tailEnd/>
          </a:ln>
        </p:spPr>
        <p:txBody>
          <a:bodyPr lIns="90488" tIns="44450" rIns="90488" bIns="44450"/>
          <a:lstStyle/>
          <a:p>
            <a:pPr marL="342900" indent="-342900">
              <a:spcBef>
                <a:spcPct val="20000"/>
              </a:spcBef>
              <a:buClr>
                <a:schemeClr val="accent2"/>
              </a:buClr>
              <a:buSzPct val="75000"/>
              <a:buFont typeface="Monotype Sorts" pitchFamily="2" charset="2"/>
              <a:buChar char="l"/>
            </a:pPr>
            <a:r>
              <a:rPr lang="en-US" sz="2600" dirty="0">
                <a:latin typeface="Arial" charset="0"/>
              </a:rPr>
              <a:t>Smallest type of computer.  Personal Computer, “PC”.</a:t>
            </a:r>
          </a:p>
          <a:p>
            <a:pPr marL="342900" indent="-342900">
              <a:spcBef>
                <a:spcPct val="20000"/>
              </a:spcBef>
              <a:buClr>
                <a:schemeClr val="accent2"/>
              </a:buClr>
              <a:buSzPct val="75000"/>
              <a:buFont typeface="Monotype Sorts" pitchFamily="2" charset="2"/>
              <a:buChar char="l"/>
            </a:pPr>
            <a:r>
              <a:rPr lang="en-US" sz="2600" dirty="0">
                <a:latin typeface="Arial" charset="0"/>
              </a:rPr>
              <a:t>Cheapest computing power. </a:t>
            </a:r>
          </a:p>
          <a:p>
            <a:pPr marL="342900" indent="-342900">
              <a:spcBef>
                <a:spcPct val="20000"/>
              </a:spcBef>
              <a:buClr>
                <a:schemeClr val="accent2"/>
              </a:buClr>
              <a:buSzPct val="75000"/>
              <a:buFont typeface="Monotype Sorts" pitchFamily="2" charset="2"/>
              <a:buChar char="l"/>
            </a:pPr>
            <a:r>
              <a:rPr lang="en-US" sz="2600" dirty="0">
                <a:latin typeface="Arial" charset="0"/>
              </a:rPr>
              <a:t>Generally slower than Mainframes and Minis.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bllines">
  <a:themeElements>
    <a:clrScheme name="">
      <a:dk1>
        <a:srgbClr val="474747"/>
      </a:dk1>
      <a:lt1>
        <a:srgbClr val="FFFFFF"/>
      </a:lt1>
      <a:dk2>
        <a:srgbClr val="772655"/>
      </a:dk2>
      <a:lt2>
        <a:srgbClr val="00DFCA"/>
      </a:lt2>
      <a:accent1>
        <a:srgbClr val="DC0081"/>
      </a:accent1>
      <a:accent2>
        <a:srgbClr val="FAFD00"/>
      </a:accent2>
      <a:accent3>
        <a:srgbClr val="BDACB4"/>
      </a:accent3>
      <a:accent4>
        <a:srgbClr val="DADADA"/>
      </a:accent4>
      <a:accent5>
        <a:srgbClr val="EBAAC1"/>
      </a:accent5>
      <a:accent6>
        <a:srgbClr val="E3E500"/>
      </a:accent6>
      <a:hlink>
        <a:srgbClr val="FE9B03"/>
      </a:hlink>
      <a:folHlink>
        <a:srgbClr val="D989B8"/>
      </a:folHlink>
    </a:clrScheme>
    <a:fontScheme name="dbllines">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bllin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bllin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bllin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bllin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bllin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bllin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bllin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diags">
  <a:themeElements>
    <a:clrScheme name="">
      <a:dk1>
        <a:srgbClr val="081D58"/>
      </a:dk1>
      <a:lt1>
        <a:srgbClr val="FFFFFF"/>
      </a:lt1>
      <a:dk2>
        <a:srgbClr val="3365FB"/>
      </a:dk2>
      <a:lt2>
        <a:srgbClr val="FAFD00"/>
      </a:lt2>
      <a:accent1>
        <a:srgbClr val="F57B49"/>
      </a:accent1>
      <a:accent2>
        <a:srgbClr val="F95AB7"/>
      </a:accent2>
      <a:accent3>
        <a:srgbClr val="ADB8FD"/>
      </a:accent3>
      <a:accent4>
        <a:srgbClr val="DADADA"/>
      </a:accent4>
      <a:accent5>
        <a:srgbClr val="F9BFB1"/>
      </a:accent5>
      <a:accent6>
        <a:srgbClr val="E251A6"/>
      </a:accent6>
      <a:hlink>
        <a:srgbClr val="FC0128"/>
      </a:hlink>
      <a:folHlink>
        <a:srgbClr val="618FFD"/>
      </a:folHlink>
    </a:clrScheme>
    <a:fontScheme name="bludiag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udiag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udiag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udiag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udiag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udiag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udiag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udiag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Book Antiqua"/>
        <a:ea typeface="Arial"/>
        <a:cs typeface="Arial"/>
      </a:majorFont>
      <a:minorFont>
        <a:latin typeface="Book Antiqu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Book Antiqua"/>
        <a:ea typeface="Arial"/>
        <a:cs typeface="Arial"/>
      </a:majorFont>
      <a:minorFont>
        <a:latin typeface="Book Antiqu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Book Antiqua"/>
        <a:ea typeface="Arial"/>
        <a:cs typeface="Arial"/>
      </a:majorFont>
      <a:minorFont>
        <a:latin typeface="Book Antiqu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Book Antiqua"/>
        <a:ea typeface="Arial"/>
        <a:cs typeface="Arial"/>
      </a:majorFont>
      <a:minorFont>
        <a:latin typeface="Book Antiqu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CF0E30"/>
    </a:lt1>
    <a:dk2>
      <a:srgbClr val="000000"/>
    </a:dk2>
    <a:lt2>
      <a:srgbClr val="919191"/>
    </a:lt2>
    <a:accent1>
      <a:srgbClr val="618FFD"/>
    </a:accent1>
    <a:accent2>
      <a:srgbClr val="00AE00"/>
    </a:accent2>
    <a:accent3>
      <a:srgbClr val="E4AAAD"/>
    </a:accent3>
    <a:accent4>
      <a:srgbClr val="000000"/>
    </a:accent4>
    <a:accent5>
      <a:srgbClr val="B7C6FE"/>
    </a:accent5>
    <a:accent6>
      <a:srgbClr val="009D00"/>
    </a:accent6>
    <a:hlink>
      <a:srgbClr val="FC0128"/>
    </a:hlink>
    <a:folHlink>
      <a:srgbClr val="CECECE"/>
    </a:folHlink>
  </a:clrScheme>
</a:themeOverride>
</file>

<file path=ppt/theme/themeOverride2.xml><?xml version="1.0" encoding="utf-8"?>
<a:themeOverride xmlns:a="http://schemas.openxmlformats.org/drawingml/2006/main">
  <a:clrScheme name="">
    <a:dk1>
      <a:srgbClr val="000000"/>
    </a:dk1>
    <a:lt1>
      <a:srgbClr val="081D58"/>
    </a:lt1>
    <a:dk2>
      <a:srgbClr val="000000"/>
    </a:dk2>
    <a:lt2>
      <a:srgbClr val="919191"/>
    </a:lt2>
    <a:accent1>
      <a:srgbClr val="618FFD"/>
    </a:accent1>
    <a:accent2>
      <a:srgbClr val="00AE00"/>
    </a:accent2>
    <a:accent3>
      <a:srgbClr val="AAABB4"/>
    </a:accent3>
    <a:accent4>
      <a:srgbClr val="000000"/>
    </a:accent4>
    <a:accent5>
      <a:srgbClr val="B7C6FE"/>
    </a:accent5>
    <a:accent6>
      <a:srgbClr val="009D00"/>
    </a:accent6>
    <a:hlink>
      <a:srgbClr val="FC0128"/>
    </a:hlink>
    <a:folHlink>
      <a:srgbClr val="CECECE"/>
    </a:folHlink>
  </a:clrScheme>
</a:themeOverride>
</file>

<file path=docProps/app.xml><?xml version="1.0" encoding="utf-8"?>
<Properties xmlns="http://schemas.openxmlformats.org/officeDocument/2006/extended-properties" xmlns:vt="http://schemas.openxmlformats.org/officeDocument/2006/docPropsVTypes">
  <Template>c:\msoffice\powerpnt\template\sldshow\dbllines.ppt</Template>
  <TotalTime>1042</TotalTime>
  <Pages>11</Pages>
  <Words>2059</Words>
  <Application>Microsoft Office PowerPoint</Application>
  <PresentationFormat>On-screen Show (4:3)</PresentationFormat>
  <Paragraphs>353</Paragraphs>
  <Slides>49</Slides>
  <Notes>44</Notes>
  <HiddenSlides>0</HiddenSlides>
  <MMClips>0</MMClips>
  <ScaleCrop>false</ScaleCrop>
  <HeadingPairs>
    <vt:vector size="8" baseType="variant">
      <vt:variant>
        <vt:lpstr>Fonts Used</vt:lpstr>
      </vt:variant>
      <vt:variant>
        <vt:i4>8</vt:i4>
      </vt:variant>
      <vt:variant>
        <vt:lpstr>Theme</vt:lpstr>
      </vt:variant>
      <vt:variant>
        <vt:i4>8</vt:i4>
      </vt:variant>
      <vt:variant>
        <vt:lpstr>Embedded OLE Servers</vt:lpstr>
      </vt:variant>
      <vt:variant>
        <vt:i4>1</vt:i4>
      </vt:variant>
      <vt:variant>
        <vt:lpstr>Slide Titles</vt:lpstr>
      </vt:variant>
      <vt:variant>
        <vt:i4>49</vt:i4>
      </vt:variant>
    </vt:vector>
  </HeadingPairs>
  <TitlesOfParts>
    <vt:vector size="66" baseType="lpstr">
      <vt:lpstr>Arial</vt:lpstr>
      <vt:lpstr>Arial Narrow</vt:lpstr>
      <vt:lpstr>Book Antiqua</vt:lpstr>
      <vt:lpstr>Calibri</vt:lpstr>
      <vt:lpstr>Monotype Sorts</vt:lpstr>
      <vt:lpstr>Times New Roman</vt:lpstr>
      <vt:lpstr>Times New Roman MT Std</vt:lpstr>
      <vt:lpstr>Wingdings</vt:lpstr>
      <vt:lpstr>dbllines</vt:lpstr>
      <vt:lpstr>bludiags</vt:lpstr>
      <vt:lpstr>Default Design</vt:lpstr>
      <vt:lpstr>1_Default Design</vt:lpstr>
      <vt:lpstr>2_Default Design</vt:lpstr>
      <vt:lpstr>3_Default Design</vt:lpstr>
      <vt:lpstr>4_Default Design</vt:lpstr>
      <vt:lpstr>1_Office Theme</vt:lpstr>
      <vt:lpstr>Clip</vt:lpstr>
      <vt:lpstr>OMIS 351 Unit 3 (of 7) IT Foundations I – Hardware &amp; Software</vt:lpstr>
      <vt:lpstr>Computer Hardware</vt:lpstr>
      <vt:lpstr>PowerPoint Presentation</vt:lpstr>
      <vt:lpstr>What’s Inside?</vt:lpstr>
      <vt:lpstr>PowerPoint Presentation</vt:lpstr>
      <vt:lpstr>Information Technology Hardware</vt:lpstr>
      <vt:lpstr>Categories – smart phones</vt:lpstr>
      <vt:lpstr>Categories – tablets (e.g., Ipad)</vt:lpstr>
      <vt:lpstr>PowerPoint Presentation</vt:lpstr>
      <vt:lpstr>PowerPoint Presentation</vt:lpstr>
      <vt:lpstr>So Many Choices!</vt:lpstr>
      <vt:lpstr>It All Works Together</vt:lpstr>
      <vt:lpstr>PowerPoint Presentation</vt:lpstr>
      <vt:lpstr>PowerPoint Presentation</vt:lpstr>
      <vt:lpstr>Classes of Computer -Mainframe</vt:lpstr>
      <vt:lpstr>PowerPoint Presentation</vt:lpstr>
      <vt:lpstr>Hardware</vt:lpstr>
      <vt:lpstr>And Into The Clouds</vt:lpstr>
      <vt:lpstr>Moore’s Law</vt:lpstr>
      <vt:lpstr>Global Impacts</vt:lpstr>
      <vt:lpstr>E-Waste</vt:lpstr>
      <vt:lpstr>Storage</vt:lpstr>
      <vt:lpstr>Storage</vt:lpstr>
      <vt:lpstr>Storage</vt:lpstr>
      <vt:lpstr>TELECOMMUNICATIONS DEVICES</vt:lpstr>
      <vt:lpstr>TELECOMMUNICATIONS DEVICES</vt:lpstr>
      <vt:lpstr>Information Technology Software</vt:lpstr>
      <vt:lpstr>PowerPoint Presentation</vt:lpstr>
      <vt:lpstr>New Operating Systems</vt:lpstr>
      <vt:lpstr>The OS Race</vt:lpstr>
      <vt:lpstr>Languages to Write Software - Evolution</vt:lpstr>
      <vt:lpstr>Languages to Write Software - Evolution</vt:lpstr>
      <vt:lpstr>OBJECT-ORIENTED PROGRAMMING</vt:lpstr>
      <vt:lpstr>But, COBOL!</vt:lpstr>
      <vt:lpstr>What about the Web?</vt:lpstr>
      <vt:lpstr>Application Software, Beyond Office Groupware</vt:lpstr>
      <vt:lpstr>Enterprise Software</vt:lpstr>
      <vt:lpstr>SAP ERP </vt:lpstr>
      <vt:lpstr>EDI – or “B2B”</vt:lpstr>
      <vt:lpstr>Software Economics</vt:lpstr>
      <vt:lpstr>Traditional Model</vt:lpstr>
      <vt:lpstr>Software as a Service</vt:lpstr>
      <vt:lpstr>Comparison: QuickBooks</vt:lpstr>
      <vt:lpstr>Pay Versus Free?</vt:lpstr>
      <vt:lpstr>Software in the Clouds</vt:lpstr>
      <vt:lpstr>Open Source</vt:lpstr>
      <vt:lpstr>Why Open Source?</vt:lpstr>
      <vt:lpstr>When Free Isn’t the Best Choice</vt:lpstr>
      <vt:lpstr>Web Hosting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Administrative Issues</dc:title>
  <dc:subject/>
  <dc:creator>Operations and Strategic Management Dept.</dc:creator>
  <cp:keywords/>
  <dc:description/>
  <cp:lastModifiedBy>Chuck Downing</cp:lastModifiedBy>
  <cp:revision>38</cp:revision>
  <cp:lastPrinted>1601-01-01T00:00:00Z</cp:lastPrinted>
  <dcterms:created xsi:type="dcterms:W3CDTF">1996-09-16T11:22:28Z</dcterms:created>
  <dcterms:modified xsi:type="dcterms:W3CDTF">2020-07-07T22:58:26Z</dcterms:modified>
</cp:coreProperties>
</file>